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notesMasterIdLst>
    <p:notesMasterId r:id="rId8"/>
  </p:notesMasterIdLst>
  <p:sldIdLst>
    <p:sldId id="257" r:id="rId2"/>
    <p:sldId id="258" r:id="rId3"/>
    <p:sldId id="259" r:id="rId4"/>
    <p:sldId id="301" r:id="rId5"/>
    <p:sldId id="302" r:id="rId6"/>
    <p:sldId id="300" r:id="rId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FFFDF2"/>
    <a:srgbClr val="FFFFEF"/>
    <a:srgbClr val="FFFED7"/>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008"/>
    <p:restoredTop sz="94690"/>
  </p:normalViewPr>
  <p:slideViewPr>
    <p:cSldViewPr snapToGrid="0">
      <p:cViewPr varScale="1">
        <p:scale>
          <a:sx n="91" d="100"/>
          <a:sy n="91" d="100"/>
        </p:scale>
        <p:origin x="192" y="616"/>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notesMaster" Target="notesMasters/notesMaster1.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BCBDA4A5-0AE9-284E-89F0-9D5AA78B109F}" type="datetimeFigureOut">
              <a:rPr lang="en-US" smtClean="0"/>
              <a:t>6/7/26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8B1316-7A18-424D-8543-44887B09A808}" type="slidenum">
              <a:rPr lang="en-US" smtClean="0"/>
              <a:t>‹#›</a:t>
            </a:fld>
            <a:endParaRPr lang="en-US"/>
          </a:p>
        </p:txBody>
      </p:sp>
    </p:spTree>
    <p:extLst>
      <p:ext uri="{BB962C8B-B14F-4D97-AF65-F5344CB8AC3E}">
        <p14:creationId xmlns:p14="http://schemas.microsoft.com/office/powerpoint/2010/main" val="10351282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7FD57470-F183-C640-9A58-FFF2DA1CD9B4}" type="slidenum">
              <a:rPr lang="en-US" smtClean="0"/>
              <a:t>6</a:t>
            </a:fld>
            <a:endParaRPr lang="en-US"/>
          </a:p>
        </p:txBody>
      </p:sp>
    </p:spTree>
    <p:extLst>
      <p:ext uri="{BB962C8B-B14F-4D97-AF65-F5344CB8AC3E}">
        <p14:creationId xmlns:p14="http://schemas.microsoft.com/office/powerpoint/2010/main" val="2384563844"/>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1637979-598B-72B2-8109-4C717089520D}"/>
              </a:ext>
            </a:extLst>
          </p:cNvPr>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a:p>
        </p:txBody>
      </p:sp>
      <p:sp>
        <p:nvSpPr>
          <p:cNvPr id="3" name="Subtitle 2">
            <a:extLst>
              <a:ext uri="{FF2B5EF4-FFF2-40B4-BE49-F238E27FC236}">
                <a16:creationId xmlns:a16="http://schemas.microsoft.com/office/drawing/2014/main" id="{9910C61F-C8D9-DF9C-03C4-92FFDDFE8D80}"/>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a:p>
        </p:txBody>
      </p:sp>
      <p:sp>
        <p:nvSpPr>
          <p:cNvPr id="4" name="Date Placeholder 3">
            <a:extLst>
              <a:ext uri="{FF2B5EF4-FFF2-40B4-BE49-F238E27FC236}">
                <a16:creationId xmlns:a16="http://schemas.microsoft.com/office/drawing/2014/main" id="{5986B408-DD4F-78A9-D3BB-013831731B39}"/>
              </a:ext>
            </a:extLst>
          </p:cNvPr>
          <p:cNvSpPr>
            <a:spLocks noGrp="1"/>
          </p:cNvSpPr>
          <p:nvPr>
            <p:ph type="dt" sz="half" idx="10"/>
          </p:nvPr>
        </p:nvSpPr>
        <p:spPr/>
        <p:txBody>
          <a:bodyPr/>
          <a:lstStyle/>
          <a:p>
            <a:fld id="{E2915282-D7A7-074F-B37D-271025AAC1CD}" type="datetimeFigureOut">
              <a:rPr lang="en-US" smtClean="0"/>
              <a:t>6/7/26</a:t>
            </a:fld>
            <a:endParaRPr lang="en-US"/>
          </a:p>
        </p:txBody>
      </p:sp>
      <p:sp>
        <p:nvSpPr>
          <p:cNvPr id="5" name="Footer Placeholder 4">
            <a:extLst>
              <a:ext uri="{FF2B5EF4-FFF2-40B4-BE49-F238E27FC236}">
                <a16:creationId xmlns:a16="http://schemas.microsoft.com/office/drawing/2014/main" id="{F8E81B72-2BA9-DD30-76B1-2E6883A55F00}"/>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712E0D45-6BB0-F7F0-5455-899AF6955242}"/>
              </a:ext>
            </a:extLst>
          </p:cNvPr>
          <p:cNvSpPr>
            <a:spLocks noGrp="1"/>
          </p:cNvSpPr>
          <p:nvPr>
            <p:ph type="sldNum" sz="quarter" idx="12"/>
          </p:nvPr>
        </p:nvSpPr>
        <p:spPr/>
        <p:txBody>
          <a:bodyPr/>
          <a:lstStyle/>
          <a:p>
            <a:fld id="{7BFEE76D-3FD5-C34E-8BD1-2470E79376C5}" type="slidenum">
              <a:rPr lang="en-US" smtClean="0"/>
              <a:t>‹#›</a:t>
            </a:fld>
            <a:endParaRPr lang="en-US"/>
          </a:p>
        </p:txBody>
      </p:sp>
    </p:spTree>
    <p:extLst>
      <p:ext uri="{BB962C8B-B14F-4D97-AF65-F5344CB8AC3E}">
        <p14:creationId xmlns:p14="http://schemas.microsoft.com/office/powerpoint/2010/main" val="252565255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6FE2E2-1E52-AE24-34FE-CA715DBE90F8}"/>
              </a:ext>
            </a:extLst>
          </p:cNvPr>
          <p:cNvSpPr>
            <a:spLocks noGrp="1"/>
          </p:cNvSpPr>
          <p:nvPr>
            <p:ph type="title"/>
          </p:nvPr>
        </p:nvSpPr>
        <p:spPr/>
        <p:txBody>
          <a:bodyPr/>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7F98A662-770B-73DE-6759-E5E70768FF64}"/>
              </a:ext>
            </a:extLst>
          </p:cNvPr>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D1D68548-2C14-1722-6A85-77C100518E50}"/>
              </a:ext>
            </a:extLst>
          </p:cNvPr>
          <p:cNvSpPr>
            <a:spLocks noGrp="1"/>
          </p:cNvSpPr>
          <p:nvPr>
            <p:ph type="dt" sz="half" idx="10"/>
          </p:nvPr>
        </p:nvSpPr>
        <p:spPr/>
        <p:txBody>
          <a:bodyPr/>
          <a:lstStyle/>
          <a:p>
            <a:fld id="{E2915282-D7A7-074F-B37D-271025AAC1CD}" type="datetimeFigureOut">
              <a:rPr lang="en-US" smtClean="0"/>
              <a:t>6/7/26</a:t>
            </a:fld>
            <a:endParaRPr lang="en-US"/>
          </a:p>
        </p:txBody>
      </p:sp>
      <p:sp>
        <p:nvSpPr>
          <p:cNvPr id="5" name="Footer Placeholder 4">
            <a:extLst>
              <a:ext uri="{FF2B5EF4-FFF2-40B4-BE49-F238E27FC236}">
                <a16:creationId xmlns:a16="http://schemas.microsoft.com/office/drawing/2014/main" id="{CFD7747E-D9AA-2EF8-9C12-733DB1E5F1D7}"/>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BDFBDDD8-92F0-B72C-3856-02E6F10246B5}"/>
              </a:ext>
            </a:extLst>
          </p:cNvPr>
          <p:cNvSpPr>
            <a:spLocks noGrp="1"/>
          </p:cNvSpPr>
          <p:nvPr>
            <p:ph type="sldNum" sz="quarter" idx="12"/>
          </p:nvPr>
        </p:nvSpPr>
        <p:spPr/>
        <p:txBody>
          <a:bodyPr/>
          <a:lstStyle/>
          <a:p>
            <a:fld id="{7BFEE76D-3FD5-C34E-8BD1-2470E79376C5}" type="slidenum">
              <a:rPr lang="en-US" smtClean="0"/>
              <a:t>‹#›</a:t>
            </a:fld>
            <a:endParaRPr lang="en-US"/>
          </a:p>
        </p:txBody>
      </p:sp>
    </p:spTree>
    <p:extLst>
      <p:ext uri="{BB962C8B-B14F-4D97-AF65-F5344CB8AC3E}">
        <p14:creationId xmlns:p14="http://schemas.microsoft.com/office/powerpoint/2010/main" val="341835422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B6544969-FB12-8EE7-A0CA-876D40B2C256}"/>
              </a:ext>
            </a:extLst>
          </p:cNvPr>
          <p:cNvSpPr>
            <a:spLocks noGrp="1"/>
          </p:cNvSpPr>
          <p:nvPr>
            <p:ph type="title" orient="vert"/>
          </p:nvPr>
        </p:nvSpPr>
        <p:spPr>
          <a:xfrm>
            <a:off x="8724900" y="365125"/>
            <a:ext cx="2628900" cy="5811838"/>
          </a:xfrm>
        </p:spPr>
        <p:txBody>
          <a:bodyPr vert="eaVert"/>
          <a:lstStyle/>
          <a:p>
            <a:r>
              <a:rPr lang="en-GB"/>
              <a:t>Click to edit Master title style</a:t>
            </a:r>
            <a:endParaRPr lang="en-US"/>
          </a:p>
        </p:txBody>
      </p:sp>
      <p:sp>
        <p:nvSpPr>
          <p:cNvPr id="3" name="Vertical Text Placeholder 2">
            <a:extLst>
              <a:ext uri="{FF2B5EF4-FFF2-40B4-BE49-F238E27FC236}">
                <a16:creationId xmlns:a16="http://schemas.microsoft.com/office/drawing/2014/main" id="{6B9E10DA-507C-705D-4BB7-E9BFCEC82C96}"/>
              </a:ext>
            </a:extLst>
          </p:cNvPr>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AF6DE917-2BE6-73F0-F89D-48ADEDBAE3B3}"/>
              </a:ext>
            </a:extLst>
          </p:cNvPr>
          <p:cNvSpPr>
            <a:spLocks noGrp="1"/>
          </p:cNvSpPr>
          <p:nvPr>
            <p:ph type="dt" sz="half" idx="10"/>
          </p:nvPr>
        </p:nvSpPr>
        <p:spPr/>
        <p:txBody>
          <a:bodyPr/>
          <a:lstStyle/>
          <a:p>
            <a:fld id="{E2915282-D7A7-074F-B37D-271025AAC1CD}" type="datetimeFigureOut">
              <a:rPr lang="en-US" smtClean="0"/>
              <a:t>6/7/26</a:t>
            </a:fld>
            <a:endParaRPr lang="en-US"/>
          </a:p>
        </p:txBody>
      </p:sp>
      <p:sp>
        <p:nvSpPr>
          <p:cNvPr id="5" name="Footer Placeholder 4">
            <a:extLst>
              <a:ext uri="{FF2B5EF4-FFF2-40B4-BE49-F238E27FC236}">
                <a16:creationId xmlns:a16="http://schemas.microsoft.com/office/drawing/2014/main" id="{985C2253-50C6-B75A-5E39-DBCF37D60AD9}"/>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5A3965D-90F5-3EF3-911A-BF4791605D39}"/>
              </a:ext>
            </a:extLst>
          </p:cNvPr>
          <p:cNvSpPr>
            <a:spLocks noGrp="1"/>
          </p:cNvSpPr>
          <p:nvPr>
            <p:ph type="sldNum" sz="quarter" idx="12"/>
          </p:nvPr>
        </p:nvSpPr>
        <p:spPr/>
        <p:txBody>
          <a:bodyPr/>
          <a:lstStyle/>
          <a:p>
            <a:fld id="{7BFEE76D-3FD5-C34E-8BD1-2470E79376C5}" type="slidenum">
              <a:rPr lang="en-US" smtClean="0"/>
              <a:t>‹#›</a:t>
            </a:fld>
            <a:endParaRPr lang="en-US"/>
          </a:p>
        </p:txBody>
      </p:sp>
    </p:spTree>
    <p:extLst>
      <p:ext uri="{BB962C8B-B14F-4D97-AF65-F5344CB8AC3E}">
        <p14:creationId xmlns:p14="http://schemas.microsoft.com/office/powerpoint/2010/main" val="331269266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52B0F0-6B3C-A0E2-059A-5B58F31DFD58}"/>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54C7D679-8D5D-4FEE-CC83-C8D7ABF5A882}"/>
              </a:ext>
            </a:extLst>
          </p:cNvPr>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F57F4011-D3E1-1DB8-6E10-04632FACA67C}"/>
              </a:ext>
            </a:extLst>
          </p:cNvPr>
          <p:cNvSpPr>
            <a:spLocks noGrp="1"/>
          </p:cNvSpPr>
          <p:nvPr>
            <p:ph type="dt" sz="half" idx="10"/>
          </p:nvPr>
        </p:nvSpPr>
        <p:spPr/>
        <p:txBody>
          <a:bodyPr/>
          <a:lstStyle/>
          <a:p>
            <a:fld id="{E2915282-D7A7-074F-B37D-271025AAC1CD}" type="datetimeFigureOut">
              <a:rPr lang="en-US" smtClean="0"/>
              <a:t>6/7/26</a:t>
            </a:fld>
            <a:endParaRPr lang="en-US"/>
          </a:p>
        </p:txBody>
      </p:sp>
      <p:sp>
        <p:nvSpPr>
          <p:cNvPr id="5" name="Footer Placeholder 4">
            <a:extLst>
              <a:ext uri="{FF2B5EF4-FFF2-40B4-BE49-F238E27FC236}">
                <a16:creationId xmlns:a16="http://schemas.microsoft.com/office/drawing/2014/main" id="{160C05BE-FD31-5B19-251C-8F3785960764}"/>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404FA6C2-706B-0C65-54B9-C2EA8E1B5E32}"/>
              </a:ext>
            </a:extLst>
          </p:cNvPr>
          <p:cNvSpPr>
            <a:spLocks noGrp="1"/>
          </p:cNvSpPr>
          <p:nvPr>
            <p:ph type="sldNum" sz="quarter" idx="12"/>
          </p:nvPr>
        </p:nvSpPr>
        <p:spPr/>
        <p:txBody>
          <a:bodyPr/>
          <a:lstStyle/>
          <a:p>
            <a:fld id="{7BFEE76D-3FD5-C34E-8BD1-2470E79376C5}" type="slidenum">
              <a:rPr lang="en-US" smtClean="0"/>
              <a:t>‹#›</a:t>
            </a:fld>
            <a:endParaRPr lang="en-US"/>
          </a:p>
        </p:txBody>
      </p:sp>
    </p:spTree>
    <p:extLst>
      <p:ext uri="{BB962C8B-B14F-4D97-AF65-F5344CB8AC3E}">
        <p14:creationId xmlns:p14="http://schemas.microsoft.com/office/powerpoint/2010/main" val="406669901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415CE37-2045-6A22-DAEA-A9BA1A18324E}"/>
              </a:ext>
            </a:extLst>
          </p:cNvPr>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a:p>
        </p:txBody>
      </p:sp>
      <p:sp>
        <p:nvSpPr>
          <p:cNvPr id="3" name="Text Placeholder 2">
            <a:extLst>
              <a:ext uri="{FF2B5EF4-FFF2-40B4-BE49-F238E27FC236}">
                <a16:creationId xmlns:a16="http://schemas.microsoft.com/office/drawing/2014/main" id="{B1986755-6979-23F8-D7E3-C4F628806C2A}"/>
              </a:ext>
            </a:extLst>
          </p:cNvPr>
          <p:cNvSpPr>
            <a:spLocks noGrp="1"/>
          </p:cNvSpPr>
          <p:nvPr>
            <p:ph type="body" idx="1"/>
          </p:nvPr>
        </p:nvSpPr>
        <p:spPr>
          <a:xfrm>
            <a:off x="831850" y="4589463"/>
            <a:ext cx="10515600" cy="1500187"/>
          </a:xfrm>
        </p:spPr>
        <p:txBody>
          <a:bodyPr/>
          <a:lstStyle>
            <a:lvl1pPr marL="0" indent="0">
              <a:buNone/>
              <a:defRPr sz="2400">
                <a:solidFill>
                  <a:schemeClr val="tx1">
                    <a:tint val="82000"/>
                  </a:schemeClr>
                </a:solidFill>
              </a:defRPr>
            </a:lvl1pPr>
            <a:lvl2pPr marL="457200" indent="0">
              <a:buNone/>
              <a:defRPr sz="2000">
                <a:solidFill>
                  <a:schemeClr val="tx1">
                    <a:tint val="82000"/>
                  </a:schemeClr>
                </a:solidFill>
              </a:defRPr>
            </a:lvl2pPr>
            <a:lvl3pPr marL="914400" indent="0">
              <a:buNone/>
              <a:defRPr sz="1800">
                <a:solidFill>
                  <a:schemeClr val="tx1">
                    <a:tint val="82000"/>
                  </a:schemeClr>
                </a:solidFill>
              </a:defRPr>
            </a:lvl3pPr>
            <a:lvl4pPr marL="1371600" indent="0">
              <a:buNone/>
              <a:defRPr sz="1600">
                <a:solidFill>
                  <a:schemeClr val="tx1">
                    <a:tint val="82000"/>
                  </a:schemeClr>
                </a:solidFill>
              </a:defRPr>
            </a:lvl4pPr>
            <a:lvl5pPr marL="1828800" indent="0">
              <a:buNone/>
              <a:defRPr sz="1600">
                <a:solidFill>
                  <a:schemeClr val="tx1">
                    <a:tint val="82000"/>
                  </a:schemeClr>
                </a:solidFill>
              </a:defRPr>
            </a:lvl5pPr>
            <a:lvl6pPr marL="2286000" indent="0">
              <a:buNone/>
              <a:defRPr sz="1600">
                <a:solidFill>
                  <a:schemeClr val="tx1">
                    <a:tint val="82000"/>
                  </a:schemeClr>
                </a:solidFill>
              </a:defRPr>
            </a:lvl6pPr>
            <a:lvl7pPr marL="2743200" indent="0">
              <a:buNone/>
              <a:defRPr sz="1600">
                <a:solidFill>
                  <a:schemeClr val="tx1">
                    <a:tint val="82000"/>
                  </a:schemeClr>
                </a:solidFill>
              </a:defRPr>
            </a:lvl7pPr>
            <a:lvl8pPr marL="3200400" indent="0">
              <a:buNone/>
              <a:defRPr sz="1600">
                <a:solidFill>
                  <a:schemeClr val="tx1">
                    <a:tint val="82000"/>
                  </a:schemeClr>
                </a:solidFill>
              </a:defRPr>
            </a:lvl8pPr>
            <a:lvl9pPr marL="3657600" indent="0">
              <a:buNone/>
              <a:defRPr sz="1600">
                <a:solidFill>
                  <a:schemeClr val="tx1">
                    <a:tint val="82000"/>
                  </a:schemeClr>
                </a:solidFill>
              </a:defRPr>
            </a:lvl9pPr>
          </a:lstStyle>
          <a:p>
            <a:pPr lvl="0"/>
            <a:r>
              <a:rPr lang="en-GB"/>
              <a:t>Click to edit Master text styles</a:t>
            </a:r>
          </a:p>
        </p:txBody>
      </p:sp>
      <p:sp>
        <p:nvSpPr>
          <p:cNvPr id="4" name="Date Placeholder 3">
            <a:extLst>
              <a:ext uri="{FF2B5EF4-FFF2-40B4-BE49-F238E27FC236}">
                <a16:creationId xmlns:a16="http://schemas.microsoft.com/office/drawing/2014/main" id="{A45D2D6D-942A-160A-4A4A-D759F5B36478}"/>
              </a:ext>
            </a:extLst>
          </p:cNvPr>
          <p:cNvSpPr>
            <a:spLocks noGrp="1"/>
          </p:cNvSpPr>
          <p:nvPr>
            <p:ph type="dt" sz="half" idx="10"/>
          </p:nvPr>
        </p:nvSpPr>
        <p:spPr/>
        <p:txBody>
          <a:bodyPr/>
          <a:lstStyle/>
          <a:p>
            <a:fld id="{E2915282-D7A7-074F-B37D-271025AAC1CD}" type="datetimeFigureOut">
              <a:rPr lang="en-US" smtClean="0"/>
              <a:t>6/7/26</a:t>
            </a:fld>
            <a:endParaRPr lang="en-US"/>
          </a:p>
        </p:txBody>
      </p:sp>
      <p:sp>
        <p:nvSpPr>
          <p:cNvPr id="5" name="Footer Placeholder 4">
            <a:extLst>
              <a:ext uri="{FF2B5EF4-FFF2-40B4-BE49-F238E27FC236}">
                <a16:creationId xmlns:a16="http://schemas.microsoft.com/office/drawing/2014/main" id="{0B99C769-2856-CA3E-F40A-0DAAF881D8A1}"/>
              </a:ext>
            </a:extLst>
          </p:cNvPr>
          <p:cNvSpPr>
            <a:spLocks noGrp="1"/>
          </p:cNvSpPr>
          <p:nvPr>
            <p:ph type="ftr" sz="quarter" idx="11"/>
          </p:nvPr>
        </p:nvSpPr>
        <p:spPr/>
        <p:txBody>
          <a:bodyPr/>
          <a:lstStyle/>
          <a:p>
            <a:endParaRPr lang="en-US"/>
          </a:p>
        </p:txBody>
      </p:sp>
      <p:sp>
        <p:nvSpPr>
          <p:cNvPr id="6" name="Slide Number Placeholder 5">
            <a:extLst>
              <a:ext uri="{FF2B5EF4-FFF2-40B4-BE49-F238E27FC236}">
                <a16:creationId xmlns:a16="http://schemas.microsoft.com/office/drawing/2014/main" id="{8AEE1897-2934-4AA3-E499-8797C61CEFA9}"/>
              </a:ext>
            </a:extLst>
          </p:cNvPr>
          <p:cNvSpPr>
            <a:spLocks noGrp="1"/>
          </p:cNvSpPr>
          <p:nvPr>
            <p:ph type="sldNum" sz="quarter" idx="12"/>
          </p:nvPr>
        </p:nvSpPr>
        <p:spPr/>
        <p:txBody>
          <a:bodyPr/>
          <a:lstStyle/>
          <a:p>
            <a:fld id="{7BFEE76D-3FD5-C34E-8BD1-2470E79376C5}" type="slidenum">
              <a:rPr lang="en-US" smtClean="0"/>
              <a:t>‹#›</a:t>
            </a:fld>
            <a:endParaRPr lang="en-US"/>
          </a:p>
        </p:txBody>
      </p:sp>
    </p:spTree>
    <p:extLst>
      <p:ext uri="{BB962C8B-B14F-4D97-AF65-F5344CB8AC3E}">
        <p14:creationId xmlns:p14="http://schemas.microsoft.com/office/powerpoint/2010/main" val="1855753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2E46C5C-C056-2C35-0DBB-F8226F6B3A50}"/>
              </a:ext>
            </a:extLst>
          </p:cNvPr>
          <p:cNvSpPr>
            <a:spLocks noGrp="1"/>
          </p:cNvSpPr>
          <p:nvPr>
            <p:ph type="title"/>
          </p:nvPr>
        </p:nvSpPr>
        <p:spPr/>
        <p:txBody>
          <a:bodyPr/>
          <a:lstStyle/>
          <a:p>
            <a:r>
              <a:rPr lang="en-GB"/>
              <a:t>Click to edit Master title style</a:t>
            </a:r>
            <a:endParaRPr lang="en-US"/>
          </a:p>
        </p:txBody>
      </p:sp>
      <p:sp>
        <p:nvSpPr>
          <p:cNvPr id="3" name="Content Placeholder 2">
            <a:extLst>
              <a:ext uri="{FF2B5EF4-FFF2-40B4-BE49-F238E27FC236}">
                <a16:creationId xmlns:a16="http://schemas.microsoft.com/office/drawing/2014/main" id="{7751485B-2649-99B4-DD77-62B3A2C87D79}"/>
              </a:ext>
            </a:extLst>
          </p:cNvPr>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Content Placeholder 3">
            <a:extLst>
              <a:ext uri="{FF2B5EF4-FFF2-40B4-BE49-F238E27FC236}">
                <a16:creationId xmlns:a16="http://schemas.microsoft.com/office/drawing/2014/main" id="{9D241C92-852E-3621-5476-A64E185527CA}"/>
              </a:ext>
            </a:extLst>
          </p:cNvPr>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Date Placeholder 4">
            <a:extLst>
              <a:ext uri="{FF2B5EF4-FFF2-40B4-BE49-F238E27FC236}">
                <a16:creationId xmlns:a16="http://schemas.microsoft.com/office/drawing/2014/main" id="{0C00FBA8-5158-1D93-67E3-07107B7C31EF}"/>
              </a:ext>
            </a:extLst>
          </p:cNvPr>
          <p:cNvSpPr>
            <a:spLocks noGrp="1"/>
          </p:cNvSpPr>
          <p:nvPr>
            <p:ph type="dt" sz="half" idx="10"/>
          </p:nvPr>
        </p:nvSpPr>
        <p:spPr/>
        <p:txBody>
          <a:bodyPr/>
          <a:lstStyle/>
          <a:p>
            <a:fld id="{E2915282-D7A7-074F-B37D-271025AAC1CD}" type="datetimeFigureOut">
              <a:rPr lang="en-US" smtClean="0"/>
              <a:t>6/7/26</a:t>
            </a:fld>
            <a:endParaRPr lang="en-US"/>
          </a:p>
        </p:txBody>
      </p:sp>
      <p:sp>
        <p:nvSpPr>
          <p:cNvPr id="6" name="Footer Placeholder 5">
            <a:extLst>
              <a:ext uri="{FF2B5EF4-FFF2-40B4-BE49-F238E27FC236}">
                <a16:creationId xmlns:a16="http://schemas.microsoft.com/office/drawing/2014/main" id="{C0FE4A01-4CA9-5C7C-8DAB-E339CE829D7A}"/>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5EDFD3E6-9433-9EA3-DEA0-5BB9E9766D8D}"/>
              </a:ext>
            </a:extLst>
          </p:cNvPr>
          <p:cNvSpPr>
            <a:spLocks noGrp="1"/>
          </p:cNvSpPr>
          <p:nvPr>
            <p:ph type="sldNum" sz="quarter" idx="12"/>
          </p:nvPr>
        </p:nvSpPr>
        <p:spPr/>
        <p:txBody>
          <a:bodyPr/>
          <a:lstStyle/>
          <a:p>
            <a:fld id="{7BFEE76D-3FD5-C34E-8BD1-2470E79376C5}" type="slidenum">
              <a:rPr lang="en-US" smtClean="0"/>
              <a:t>‹#›</a:t>
            </a:fld>
            <a:endParaRPr lang="en-US"/>
          </a:p>
        </p:txBody>
      </p:sp>
    </p:spTree>
    <p:extLst>
      <p:ext uri="{BB962C8B-B14F-4D97-AF65-F5344CB8AC3E}">
        <p14:creationId xmlns:p14="http://schemas.microsoft.com/office/powerpoint/2010/main" val="946609447"/>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2FB8B4F-1D81-5481-0F84-11A948320EA1}"/>
              </a:ext>
            </a:extLst>
          </p:cNvPr>
          <p:cNvSpPr>
            <a:spLocks noGrp="1"/>
          </p:cNvSpPr>
          <p:nvPr>
            <p:ph type="title"/>
          </p:nvPr>
        </p:nvSpPr>
        <p:spPr>
          <a:xfrm>
            <a:off x="839788" y="365125"/>
            <a:ext cx="10515600" cy="1325563"/>
          </a:xfrm>
        </p:spPr>
        <p:txBody>
          <a:bodyPr/>
          <a:lstStyle/>
          <a:p>
            <a:r>
              <a:rPr lang="en-GB"/>
              <a:t>Click to edit Master title style</a:t>
            </a:r>
            <a:endParaRPr lang="en-US"/>
          </a:p>
        </p:txBody>
      </p:sp>
      <p:sp>
        <p:nvSpPr>
          <p:cNvPr id="3" name="Text Placeholder 2">
            <a:extLst>
              <a:ext uri="{FF2B5EF4-FFF2-40B4-BE49-F238E27FC236}">
                <a16:creationId xmlns:a16="http://schemas.microsoft.com/office/drawing/2014/main" id="{EF6C545B-F40F-309F-F8B5-28288DECD82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a:extLst>
              <a:ext uri="{FF2B5EF4-FFF2-40B4-BE49-F238E27FC236}">
                <a16:creationId xmlns:a16="http://schemas.microsoft.com/office/drawing/2014/main" id="{45E58551-63E9-23A3-10E3-059B81E9646F}"/>
              </a:ext>
            </a:extLst>
          </p:cNvPr>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5" name="Text Placeholder 4">
            <a:extLst>
              <a:ext uri="{FF2B5EF4-FFF2-40B4-BE49-F238E27FC236}">
                <a16:creationId xmlns:a16="http://schemas.microsoft.com/office/drawing/2014/main" id="{2599583B-96AC-B90F-02A7-864E6B357ADD}"/>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a:extLst>
              <a:ext uri="{FF2B5EF4-FFF2-40B4-BE49-F238E27FC236}">
                <a16:creationId xmlns:a16="http://schemas.microsoft.com/office/drawing/2014/main" id="{155027D8-AACE-2F2F-B6EB-63F63E6EB497}"/>
              </a:ext>
            </a:extLst>
          </p:cNvPr>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7" name="Date Placeholder 6">
            <a:extLst>
              <a:ext uri="{FF2B5EF4-FFF2-40B4-BE49-F238E27FC236}">
                <a16:creationId xmlns:a16="http://schemas.microsoft.com/office/drawing/2014/main" id="{FD42A98C-9082-324E-874D-5FC3E52F6811}"/>
              </a:ext>
            </a:extLst>
          </p:cNvPr>
          <p:cNvSpPr>
            <a:spLocks noGrp="1"/>
          </p:cNvSpPr>
          <p:nvPr>
            <p:ph type="dt" sz="half" idx="10"/>
          </p:nvPr>
        </p:nvSpPr>
        <p:spPr/>
        <p:txBody>
          <a:bodyPr/>
          <a:lstStyle/>
          <a:p>
            <a:fld id="{E2915282-D7A7-074F-B37D-271025AAC1CD}" type="datetimeFigureOut">
              <a:rPr lang="en-US" smtClean="0"/>
              <a:t>6/7/26</a:t>
            </a:fld>
            <a:endParaRPr lang="en-US"/>
          </a:p>
        </p:txBody>
      </p:sp>
      <p:sp>
        <p:nvSpPr>
          <p:cNvPr id="8" name="Footer Placeholder 7">
            <a:extLst>
              <a:ext uri="{FF2B5EF4-FFF2-40B4-BE49-F238E27FC236}">
                <a16:creationId xmlns:a16="http://schemas.microsoft.com/office/drawing/2014/main" id="{5CEE09C3-AC40-AD10-8D0A-6B0918D3374E}"/>
              </a:ext>
            </a:extLst>
          </p:cNvPr>
          <p:cNvSpPr>
            <a:spLocks noGrp="1"/>
          </p:cNvSpPr>
          <p:nvPr>
            <p:ph type="ftr" sz="quarter" idx="11"/>
          </p:nvPr>
        </p:nvSpPr>
        <p:spPr/>
        <p:txBody>
          <a:bodyPr/>
          <a:lstStyle/>
          <a:p>
            <a:endParaRPr lang="en-US"/>
          </a:p>
        </p:txBody>
      </p:sp>
      <p:sp>
        <p:nvSpPr>
          <p:cNvPr id="9" name="Slide Number Placeholder 8">
            <a:extLst>
              <a:ext uri="{FF2B5EF4-FFF2-40B4-BE49-F238E27FC236}">
                <a16:creationId xmlns:a16="http://schemas.microsoft.com/office/drawing/2014/main" id="{2ABEE8F1-4786-7808-5FCD-C0542B500860}"/>
              </a:ext>
            </a:extLst>
          </p:cNvPr>
          <p:cNvSpPr>
            <a:spLocks noGrp="1"/>
          </p:cNvSpPr>
          <p:nvPr>
            <p:ph type="sldNum" sz="quarter" idx="12"/>
          </p:nvPr>
        </p:nvSpPr>
        <p:spPr/>
        <p:txBody>
          <a:bodyPr/>
          <a:lstStyle/>
          <a:p>
            <a:fld id="{7BFEE76D-3FD5-C34E-8BD1-2470E79376C5}" type="slidenum">
              <a:rPr lang="en-US" smtClean="0"/>
              <a:t>‹#›</a:t>
            </a:fld>
            <a:endParaRPr lang="en-US"/>
          </a:p>
        </p:txBody>
      </p:sp>
    </p:spTree>
    <p:extLst>
      <p:ext uri="{BB962C8B-B14F-4D97-AF65-F5344CB8AC3E}">
        <p14:creationId xmlns:p14="http://schemas.microsoft.com/office/powerpoint/2010/main" val="280270976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0F3210F-698F-442F-42E8-E9BAF6F20085}"/>
              </a:ext>
            </a:extLst>
          </p:cNvPr>
          <p:cNvSpPr>
            <a:spLocks noGrp="1"/>
          </p:cNvSpPr>
          <p:nvPr>
            <p:ph type="title"/>
          </p:nvPr>
        </p:nvSpPr>
        <p:spPr/>
        <p:txBody>
          <a:bodyPr/>
          <a:lstStyle/>
          <a:p>
            <a:r>
              <a:rPr lang="en-GB"/>
              <a:t>Click to edit Master title style</a:t>
            </a:r>
            <a:endParaRPr lang="en-US"/>
          </a:p>
        </p:txBody>
      </p:sp>
      <p:sp>
        <p:nvSpPr>
          <p:cNvPr id="3" name="Date Placeholder 2">
            <a:extLst>
              <a:ext uri="{FF2B5EF4-FFF2-40B4-BE49-F238E27FC236}">
                <a16:creationId xmlns:a16="http://schemas.microsoft.com/office/drawing/2014/main" id="{C87F595A-4EFD-40E0-9975-9B09BBE4E79E}"/>
              </a:ext>
            </a:extLst>
          </p:cNvPr>
          <p:cNvSpPr>
            <a:spLocks noGrp="1"/>
          </p:cNvSpPr>
          <p:nvPr>
            <p:ph type="dt" sz="half" idx="10"/>
          </p:nvPr>
        </p:nvSpPr>
        <p:spPr/>
        <p:txBody>
          <a:bodyPr/>
          <a:lstStyle/>
          <a:p>
            <a:fld id="{E2915282-D7A7-074F-B37D-271025AAC1CD}" type="datetimeFigureOut">
              <a:rPr lang="en-US" smtClean="0"/>
              <a:t>6/7/26</a:t>
            </a:fld>
            <a:endParaRPr lang="en-US"/>
          </a:p>
        </p:txBody>
      </p:sp>
      <p:sp>
        <p:nvSpPr>
          <p:cNvPr id="4" name="Footer Placeholder 3">
            <a:extLst>
              <a:ext uri="{FF2B5EF4-FFF2-40B4-BE49-F238E27FC236}">
                <a16:creationId xmlns:a16="http://schemas.microsoft.com/office/drawing/2014/main" id="{129AFFFA-6643-C985-1DD3-E9F9D4250430}"/>
              </a:ext>
            </a:extLst>
          </p:cNvPr>
          <p:cNvSpPr>
            <a:spLocks noGrp="1"/>
          </p:cNvSpPr>
          <p:nvPr>
            <p:ph type="ftr" sz="quarter" idx="11"/>
          </p:nvPr>
        </p:nvSpPr>
        <p:spPr/>
        <p:txBody>
          <a:bodyPr/>
          <a:lstStyle/>
          <a:p>
            <a:endParaRPr lang="en-US"/>
          </a:p>
        </p:txBody>
      </p:sp>
      <p:sp>
        <p:nvSpPr>
          <p:cNvPr id="5" name="Slide Number Placeholder 4">
            <a:extLst>
              <a:ext uri="{FF2B5EF4-FFF2-40B4-BE49-F238E27FC236}">
                <a16:creationId xmlns:a16="http://schemas.microsoft.com/office/drawing/2014/main" id="{8045EB5A-5F62-ADE2-B6A2-A1C050A94D1D}"/>
              </a:ext>
            </a:extLst>
          </p:cNvPr>
          <p:cNvSpPr>
            <a:spLocks noGrp="1"/>
          </p:cNvSpPr>
          <p:nvPr>
            <p:ph type="sldNum" sz="quarter" idx="12"/>
          </p:nvPr>
        </p:nvSpPr>
        <p:spPr/>
        <p:txBody>
          <a:bodyPr/>
          <a:lstStyle/>
          <a:p>
            <a:fld id="{7BFEE76D-3FD5-C34E-8BD1-2470E79376C5}" type="slidenum">
              <a:rPr lang="en-US" smtClean="0"/>
              <a:t>‹#›</a:t>
            </a:fld>
            <a:endParaRPr lang="en-US"/>
          </a:p>
        </p:txBody>
      </p:sp>
    </p:spTree>
    <p:extLst>
      <p:ext uri="{BB962C8B-B14F-4D97-AF65-F5344CB8AC3E}">
        <p14:creationId xmlns:p14="http://schemas.microsoft.com/office/powerpoint/2010/main" val="868229329"/>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2D1AB0EB-4BB9-EFF2-8DD5-EF62E7EFA202}"/>
              </a:ext>
            </a:extLst>
          </p:cNvPr>
          <p:cNvSpPr>
            <a:spLocks noGrp="1"/>
          </p:cNvSpPr>
          <p:nvPr>
            <p:ph type="dt" sz="half" idx="10"/>
          </p:nvPr>
        </p:nvSpPr>
        <p:spPr/>
        <p:txBody>
          <a:bodyPr/>
          <a:lstStyle/>
          <a:p>
            <a:fld id="{E2915282-D7A7-074F-B37D-271025AAC1CD}" type="datetimeFigureOut">
              <a:rPr lang="en-US" smtClean="0"/>
              <a:t>6/7/26</a:t>
            </a:fld>
            <a:endParaRPr lang="en-US"/>
          </a:p>
        </p:txBody>
      </p:sp>
      <p:sp>
        <p:nvSpPr>
          <p:cNvPr id="3" name="Footer Placeholder 2">
            <a:extLst>
              <a:ext uri="{FF2B5EF4-FFF2-40B4-BE49-F238E27FC236}">
                <a16:creationId xmlns:a16="http://schemas.microsoft.com/office/drawing/2014/main" id="{E4CA6DCE-032D-4259-EBBC-A98FACD4B3C0}"/>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DCADC893-F2CE-FB68-1FCF-FC1C7527FB7F}"/>
              </a:ext>
            </a:extLst>
          </p:cNvPr>
          <p:cNvSpPr>
            <a:spLocks noGrp="1"/>
          </p:cNvSpPr>
          <p:nvPr>
            <p:ph type="sldNum" sz="quarter" idx="12"/>
          </p:nvPr>
        </p:nvSpPr>
        <p:spPr/>
        <p:txBody>
          <a:bodyPr/>
          <a:lstStyle/>
          <a:p>
            <a:fld id="{7BFEE76D-3FD5-C34E-8BD1-2470E79376C5}" type="slidenum">
              <a:rPr lang="en-US" smtClean="0"/>
              <a:t>‹#›</a:t>
            </a:fld>
            <a:endParaRPr lang="en-US"/>
          </a:p>
        </p:txBody>
      </p:sp>
    </p:spTree>
    <p:extLst>
      <p:ext uri="{BB962C8B-B14F-4D97-AF65-F5344CB8AC3E}">
        <p14:creationId xmlns:p14="http://schemas.microsoft.com/office/powerpoint/2010/main" val="372089806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CF89686-15DA-729D-EC6C-AFD5346F2535}"/>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Content Placeholder 2">
            <a:extLst>
              <a:ext uri="{FF2B5EF4-FFF2-40B4-BE49-F238E27FC236}">
                <a16:creationId xmlns:a16="http://schemas.microsoft.com/office/drawing/2014/main" id="{F7E4C0C2-C40D-1C19-35DD-BAC8FC2F4B7F}"/>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Text Placeholder 3">
            <a:extLst>
              <a:ext uri="{FF2B5EF4-FFF2-40B4-BE49-F238E27FC236}">
                <a16:creationId xmlns:a16="http://schemas.microsoft.com/office/drawing/2014/main" id="{921321FB-DB90-41F4-6C12-C4DCA2135D64}"/>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B95934DC-B763-9048-9909-47F36209AC68}"/>
              </a:ext>
            </a:extLst>
          </p:cNvPr>
          <p:cNvSpPr>
            <a:spLocks noGrp="1"/>
          </p:cNvSpPr>
          <p:nvPr>
            <p:ph type="dt" sz="half" idx="10"/>
          </p:nvPr>
        </p:nvSpPr>
        <p:spPr/>
        <p:txBody>
          <a:bodyPr/>
          <a:lstStyle/>
          <a:p>
            <a:fld id="{E2915282-D7A7-074F-B37D-271025AAC1CD}" type="datetimeFigureOut">
              <a:rPr lang="en-US" smtClean="0"/>
              <a:t>6/7/26</a:t>
            </a:fld>
            <a:endParaRPr lang="en-US"/>
          </a:p>
        </p:txBody>
      </p:sp>
      <p:sp>
        <p:nvSpPr>
          <p:cNvPr id="6" name="Footer Placeholder 5">
            <a:extLst>
              <a:ext uri="{FF2B5EF4-FFF2-40B4-BE49-F238E27FC236}">
                <a16:creationId xmlns:a16="http://schemas.microsoft.com/office/drawing/2014/main" id="{1675DDBE-80EC-1119-4934-BA55B3DDC6B4}"/>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AAAE920C-25D3-4BE5-BC0A-6D3CC743BB47}"/>
              </a:ext>
            </a:extLst>
          </p:cNvPr>
          <p:cNvSpPr>
            <a:spLocks noGrp="1"/>
          </p:cNvSpPr>
          <p:nvPr>
            <p:ph type="sldNum" sz="quarter" idx="12"/>
          </p:nvPr>
        </p:nvSpPr>
        <p:spPr/>
        <p:txBody>
          <a:bodyPr/>
          <a:lstStyle/>
          <a:p>
            <a:fld id="{7BFEE76D-3FD5-C34E-8BD1-2470E79376C5}" type="slidenum">
              <a:rPr lang="en-US" smtClean="0"/>
              <a:t>‹#›</a:t>
            </a:fld>
            <a:endParaRPr lang="en-US"/>
          </a:p>
        </p:txBody>
      </p:sp>
    </p:spTree>
    <p:extLst>
      <p:ext uri="{BB962C8B-B14F-4D97-AF65-F5344CB8AC3E}">
        <p14:creationId xmlns:p14="http://schemas.microsoft.com/office/powerpoint/2010/main" val="17774560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01BF640-5662-6C68-10D3-44359DE706D8}"/>
              </a:ext>
            </a:extLst>
          </p:cNvPr>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a:p>
        </p:txBody>
      </p:sp>
      <p:sp>
        <p:nvSpPr>
          <p:cNvPr id="3" name="Picture Placeholder 2">
            <a:extLst>
              <a:ext uri="{FF2B5EF4-FFF2-40B4-BE49-F238E27FC236}">
                <a16:creationId xmlns:a16="http://schemas.microsoft.com/office/drawing/2014/main" id="{E2074C8B-3721-5410-D027-56D644F2A7C5}"/>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a:extLst>
              <a:ext uri="{FF2B5EF4-FFF2-40B4-BE49-F238E27FC236}">
                <a16:creationId xmlns:a16="http://schemas.microsoft.com/office/drawing/2014/main" id="{250B322D-EA55-1400-72D3-63AC51537FF2}"/>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a:extLst>
              <a:ext uri="{FF2B5EF4-FFF2-40B4-BE49-F238E27FC236}">
                <a16:creationId xmlns:a16="http://schemas.microsoft.com/office/drawing/2014/main" id="{EB22A6AF-F80B-9737-E866-0D1348D9FA01}"/>
              </a:ext>
            </a:extLst>
          </p:cNvPr>
          <p:cNvSpPr>
            <a:spLocks noGrp="1"/>
          </p:cNvSpPr>
          <p:nvPr>
            <p:ph type="dt" sz="half" idx="10"/>
          </p:nvPr>
        </p:nvSpPr>
        <p:spPr/>
        <p:txBody>
          <a:bodyPr/>
          <a:lstStyle/>
          <a:p>
            <a:fld id="{E2915282-D7A7-074F-B37D-271025AAC1CD}" type="datetimeFigureOut">
              <a:rPr lang="en-US" smtClean="0"/>
              <a:t>6/7/26</a:t>
            </a:fld>
            <a:endParaRPr lang="en-US"/>
          </a:p>
        </p:txBody>
      </p:sp>
      <p:sp>
        <p:nvSpPr>
          <p:cNvPr id="6" name="Footer Placeholder 5">
            <a:extLst>
              <a:ext uri="{FF2B5EF4-FFF2-40B4-BE49-F238E27FC236}">
                <a16:creationId xmlns:a16="http://schemas.microsoft.com/office/drawing/2014/main" id="{53B5F855-5805-57B3-F03A-06503F01ED8D}"/>
              </a:ext>
            </a:extLst>
          </p:cNvPr>
          <p:cNvSpPr>
            <a:spLocks noGrp="1"/>
          </p:cNvSpPr>
          <p:nvPr>
            <p:ph type="ftr" sz="quarter" idx="11"/>
          </p:nvPr>
        </p:nvSpPr>
        <p:spPr/>
        <p:txBody>
          <a:bodyPr/>
          <a:lstStyle/>
          <a:p>
            <a:endParaRPr lang="en-US"/>
          </a:p>
        </p:txBody>
      </p:sp>
      <p:sp>
        <p:nvSpPr>
          <p:cNvPr id="7" name="Slide Number Placeholder 6">
            <a:extLst>
              <a:ext uri="{FF2B5EF4-FFF2-40B4-BE49-F238E27FC236}">
                <a16:creationId xmlns:a16="http://schemas.microsoft.com/office/drawing/2014/main" id="{4A43174C-D497-C1C3-1A7A-A03226D16E1C}"/>
              </a:ext>
            </a:extLst>
          </p:cNvPr>
          <p:cNvSpPr>
            <a:spLocks noGrp="1"/>
          </p:cNvSpPr>
          <p:nvPr>
            <p:ph type="sldNum" sz="quarter" idx="12"/>
          </p:nvPr>
        </p:nvSpPr>
        <p:spPr/>
        <p:txBody>
          <a:bodyPr/>
          <a:lstStyle/>
          <a:p>
            <a:fld id="{7BFEE76D-3FD5-C34E-8BD1-2470E79376C5}" type="slidenum">
              <a:rPr lang="en-US" smtClean="0"/>
              <a:t>‹#›</a:t>
            </a:fld>
            <a:endParaRPr lang="en-US"/>
          </a:p>
        </p:txBody>
      </p:sp>
    </p:spTree>
    <p:extLst>
      <p:ext uri="{BB962C8B-B14F-4D97-AF65-F5344CB8AC3E}">
        <p14:creationId xmlns:p14="http://schemas.microsoft.com/office/powerpoint/2010/main" val="14277446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DF2"/>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30C690D7-3BC3-F731-7B39-24AB5B379EE3}"/>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a:p>
        </p:txBody>
      </p:sp>
      <p:sp>
        <p:nvSpPr>
          <p:cNvPr id="3" name="Text Placeholder 2">
            <a:extLst>
              <a:ext uri="{FF2B5EF4-FFF2-40B4-BE49-F238E27FC236}">
                <a16:creationId xmlns:a16="http://schemas.microsoft.com/office/drawing/2014/main" id="{11788220-9E49-EC60-81D6-5A31CC14414F}"/>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a:p>
        </p:txBody>
      </p:sp>
      <p:sp>
        <p:nvSpPr>
          <p:cNvPr id="4" name="Date Placeholder 3">
            <a:extLst>
              <a:ext uri="{FF2B5EF4-FFF2-40B4-BE49-F238E27FC236}">
                <a16:creationId xmlns:a16="http://schemas.microsoft.com/office/drawing/2014/main" id="{BC7E85A4-55CD-5FF0-AC61-3D43D72B3EC1}"/>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82000"/>
                  </a:schemeClr>
                </a:solidFill>
              </a:defRPr>
            </a:lvl1pPr>
          </a:lstStyle>
          <a:p>
            <a:fld id="{E2915282-D7A7-074F-B37D-271025AAC1CD}" type="datetimeFigureOut">
              <a:rPr lang="en-US" smtClean="0"/>
              <a:t>6/7/26</a:t>
            </a:fld>
            <a:endParaRPr lang="en-US"/>
          </a:p>
        </p:txBody>
      </p:sp>
      <p:sp>
        <p:nvSpPr>
          <p:cNvPr id="5" name="Footer Placeholder 4">
            <a:extLst>
              <a:ext uri="{FF2B5EF4-FFF2-40B4-BE49-F238E27FC236}">
                <a16:creationId xmlns:a16="http://schemas.microsoft.com/office/drawing/2014/main" id="{F11EB269-8A1E-3C82-7003-0B549D65835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82000"/>
                  </a:schemeClr>
                </a:solidFill>
              </a:defRPr>
            </a:lvl1pPr>
          </a:lstStyle>
          <a:p>
            <a:endParaRPr lang="en-US"/>
          </a:p>
        </p:txBody>
      </p:sp>
      <p:sp>
        <p:nvSpPr>
          <p:cNvPr id="6" name="Slide Number Placeholder 5">
            <a:extLst>
              <a:ext uri="{FF2B5EF4-FFF2-40B4-BE49-F238E27FC236}">
                <a16:creationId xmlns:a16="http://schemas.microsoft.com/office/drawing/2014/main" id="{F2D86150-1A91-4398-B5B8-E6571E64ADF1}"/>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82000"/>
                  </a:schemeClr>
                </a:solidFill>
              </a:defRPr>
            </a:lvl1pPr>
          </a:lstStyle>
          <a:p>
            <a:fld id="{7BFEE76D-3FD5-C34E-8BD1-2470E79376C5}" type="slidenum">
              <a:rPr lang="en-US" smtClean="0"/>
              <a:t>‹#›</a:t>
            </a:fld>
            <a:endParaRPr lang="en-US"/>
          </a:p>
        </p:txBody>
      </p:sp>
    </p:spTree>
    <p:extLst>
      <p:ext uri="{BB962C8B-B14F-4D97-AF65-F5344CB8AC3E}">
        <p14:creationId xmlns:p14="http://schemas.microsoft.com/office/powerpoint/2010/main" val="117035859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gif"/><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sv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757116A-72FB-9A01-769F-BC089DE88084}"/>
              </a:ext>
            </a:extLst>
          </p:cNvPr>
          <p:cNvSpPr/>
          <p:nvPr/>
        </p:nvSpPr>
        <p:spPr>
          <a:xfrm>
            <a:off x="-12700" y="1021479"/>
            <a:ext cx="8081864" cy="708113"/>
          </a:xfrm>
          <a:prstGeom prst="rect">
            <a:avLst/>
          </a:prstGeom>
          <a:solidFill>
            <a:schemeClr val="accent5">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endParaRPr lang="en-US" sz="2400" dirty="0"/>
          </a:p>
        </p:txBody>
      </p:sp>
      <p:sp>
        <p:nvSpPr>
          <p:cNvPr id="5" name="Rounded Rectangle 4">
            <a:extLst>
              <a:ext uri="{FF2B5EF4-FFF2-40B4-BE49-F238E27FC236}">
                <a16:creationId xmlns:a16="http://schemas.microsoft.com/office/drawing/2014/main" id="{10AD7601-3E43-E167-748A-1E58F12C9E50}"/>
              </a:ext>
            </a:extLst>
          </p:cNvPr>
          <p:cNvSpPr/>
          <p:nvPr/>
        </p:nvSpPr>
        <p:spPr>
          <a:xfrm>
            <a:off x="-183229" y="174096"/>
            <a:ext cx="7501466" cy="898348"/>
          </a:xfrm>
          <a:prstGeom prst="roundRect">
            <a:avLst>
              <a:gd name="adj" fmla="val 29798"/>
            </a:avLst>
          </a:prstGeom>
          <a:solidFill>
            <a:srgbClr val="00206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6" name="Subtitle 2">
            <a:extLst>
              <a:ext uri="{FF2B5EF4-FFF2-40B4-BE49-F238E27FC236}">
                <a16:creationId xmlns:a16="http://schemas.microsoft.com/office/drawing/2014/main" id="{36468373-293B-0978-06C5-0C95828A87ED}"/>
              </a:ext>
            </a:extLst>
          </p:cNvPr>
          <p:cNvSpPr txBox="1">
            <a:spLocks/>
          </p:cNvSpPr>
          <p:nvPr/>
        </p:nvSpPr>
        <p:spPr>
          <a:xfrm>
            <a:off x="7318237" y="25841"/>
            <a:ext cx="6434667" cy="597429"/>
          </a:xfrm>
          <a:prstGeom prst="rect">
            <a:avLst/>
          </a:prstGeom>
        </p:spPr>
        <p:txBody>
          <a:bodyPr vert="horz" lIns="91440" tIns="45720" rIns="91440" bIns="45720" rtlCol="0">
            <a:normAutofit/>
          </a:bodyPr>
          <a:lstStyle>
            <a:lvl1pPr marL="0" indent="0" algn="ctr" defTabSz="914400" rtl="0" eaLnBrk="1" latinLnBrk="0" hangingPunct="1">
              <a:lnSpc>
                <a:spcPct val="90000"/>
              </a:lnSpc>
              <a:spcBef>
                <a:spcPts val="1000"/>
              </a:spcBef>
              <a:buFont typeface="Arial" panose="020B0604020202020204" pitchFamily="34" charset="0"/>
              <a:buNone/>
              <a:defRPr sz="2400" kern="1200">
                <a:solidFill>
                  <a:schemeClr val="tx1"/>
                </a:solidFill>
                <a:latin typeface="+mn-lt"/>
                <a:ea typeface="+mn-ea"/>
                <a:cs typeface="+mn-cs"/>
              </a:defRPr>
            </a:lvl1pPr>
            <a:lvl2pPr marL="457200" indent="0" algn="ctr" defTabSz="914400" rtl="0" eaLnBrk="1" latinLnBrk="0" hangingPunct="1">
              <a:lnSpc>
                <a:spcPct val="90000"/>
              </a:lnSpc>
              <a:spcBef>
                <a:spcPts val="500"/>
              </a:spcBef>
              <a:buFont typeface="Arial" panose="020B0604020202020204" pitchFamily="34" charset="0"/>
              <a:buNone/>
              <a:defRPr sz="2000" kern="1200">
                <a:solidFill>
                  <a:schemeClr val="tx1"/>
                </a:solidFill>
                <a:latin typeface="+mn-lt"/>
                <a:ea typeface="+mn-ea"/>
                <a:cs typeface="+mn-cs"/>
              </a:defRPr>
            </a:lvl2pPr>
            <a:lvl3pPr marL="914400" indent="0" algn="ctr" defTabSz="914400" rtl="0" eaLnBrk="1" latinLnBrk="0" hangingPunct="1">
              <a:lnSpc>
                <a:spcPct val="90000"/>
              </a:lnSpc>
              <a:spcBef>
                <a:spcPts val="500"/>
              </a:spcBef>
              <a:buFont typeface="Arial" panose="020B0604020202020204" pitchFamily="34" charset="0"/>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4pPr>
            <a:lvl5pPr marL="18288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5pPr>
            <a:lvl6pPr marL="22860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6pPr>
            <a:lvl7pPr marL="27432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7pPr>
            <a:lvl8pPr marL="32004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8pPr>
            <a:lvl9pPr marL="3657600" indent="0" algn="ctr" defTabSz="914400" rtl="0" eaLnBrk="1" latinLnBrk="0" hangingPunct="1">
              <a:lnSpc>
                <a:spcPct val="90000"/>
              </a:lnSpc>
              <a:spcBef>
                <a:spcPts val="500"/>
              </a:spcBef>
              <a:buFont typeface="Arial" panose="020B0604020202020204" pitchFamily="34" charset="0"/>
              <a:buNone/>
              <a:defRPr sz="1600" kern="1200">
                <a:solidFill>
                  <a:schemeClr val="tx1"/>
                </a:solidFill>
                <a:latin typeface="+mn-lt"/>
                <a:ea typeface="+mn-ea"/>
                <a:cs typeface="+mn-cs"/>
              </a:defRPr>
            </a:lvl9pPr>
          </a:lstStyle>
          <a:p>
            <a:r>
              <a:rPr lang="en-US" sz="3200" dirty="0">
                <a:latin typeface="Bai Jamjuree" pitchFamily="2" charset="-34"/>
                <a:cs typeface="Bai Jamjuree" pitchFamily="2" charset="-34"/>
              </a:rPr>
              <a:t>M I S S   M C B R I D E</a:t>
            </a:r>
          </a:p>
        </p:txBody>
      </p:sp>
      <p:sp>
        <p:nvSpPr>
          <p:cNvPr id="7" name="Title 1">
            <a:extLst>
              <a:ext uri="{FF2B5EF4-FFF2-40B4-BE49-F238E27FC236}">
                <a16:creationId xmlns:a16="http://schemas.microsoft.com/office/drawing/2014/main" id="{63B86C81-D51E-4CF1-4D4E-385765C63416}"/>
              </a:ext>
            </a:extLst>
          </p:cNvPr>
          <p:cNvSpPr>
            <a:spLocks noGrp="1"/>
          </p:cNvSpPr>
          <p:nvPr>
            <p:ph type="ctrTitle"/>
          </p:nvPr>
        </p:nvSpPr>
        <p:spPr>
          <a:xfrm>
            <a:off x="-934156" y="110685"/>
            <a:ext cx="9144000" cy="898348"/>
          </a:xfrm>
        </p:spPr>
        <p:txBody>
          <a:bodyPr>
            <a:normAutofit fontScale="90000"/>
          </a:bodyPr>
          <a:lstStyle/>
          <a:p>
            <a:r>
              <a:rPr lang="en-US" dirty="0">
                <a:solidFill>
                  <a:schemeClr val="bg1"/>
                </a:solidFill>
                <a:latin typeface="Bai Jamjuree" pitchFamily="2" charset="-34"/>
                <a:cs typeface="Bai Jamjuree" pitchFamily="2" charset="-34"/>
              </a:rPr>
              <a:t>Higher Human Biology</a:t>
            </a:r>
          </a:p>
        </p:txBody>
      </p:sp>
      <p:sp>
        <p:nvSpPr>
          <p:cNvPr id="8" name="Subtitle 2">
            <a:extLst>
              <a:ext uri="{FF2B5EF4-FFF2-40B4-BE49-F238E27FC236}">
                <a16:creationId xmlns:a16="http://schemas.microsoft.com/office/drawing/2014/main" id="{856A530D-91E4-B9AF-A328-A00133B56543}"/>
              </a:ext>
            </a:extLst>
          </p:cNvPr>
          <p:cNvSpPr>
            <a:spLocks noGrp="1"/>
          </p:cNvSpPr>
          <p:nvPr>
            <p:ph type="subTitle" idx="1"/>
          </p:nvPr>
        </p:nvSpPr>
        <p:spPr>
          <a:xfrm>
            <a:off x="188488" y="1093877"/>
            <a:ext cx="7819439" cy="708113"/>
          </a:xfrm>
        </p:spPr>
        <p:txBody>
          <a:bodyPr>
            <a:normAutofit/>
          </a:bodyPr>
          <a:lstStyle/>
          <a:p>
            <a:pPr algn="l"/>
            <a:r>
              <a:rPr lang="en-US" sz="3600" dirty="0">
                <a:solidFill>
                  <a:schemeClr val="bg1"/>
                </a:solidFill>
                <a:latin typeface="Bai Jamjuree" pitchFamily="2" charset="-34"/>
                <a:cs typeface="Bai Jamjuree" pitchFamily="2" charset="-34"/>
              </a:rPr>
              <a:t>3.2 The Cerebral Cortex</a:t>
            </a:r>
          </a:p>
        </p:txBody>
      </p:sp>
      <p:pic>
        <p:nvPicPr>
          <p:cNvPr id="3" name="Picture 2" descr="White Matter Reorganization: How Learning Braille Changes Brain Structure  Over Time">
            <a:extLst>
              <a:ext uri="{FF2B5EF4-FFF2-40B4-BE49-F238E27FC236}">
                <a16:creationId xmlns:a16="http://schemas.microsoft.com/office/drawing/2014/main" id="{D3F43C29-503C-A7C4-B016-B0C4CD48E0E9}"/>
              </a:ext>
            </a:extLst>
          </p:cNvPr>
          <p:cNvPicPr>
            <a:picLocks noChangeAspect="1"/>
          </p:cNvPicPr>
          <p:nvPr/>
        </p:nvPicPr>
        <p:blipFill>
          <a:blip r:embed="rId2"/>
          <a:stretch>
            <a:fillRect/>
          </a:stretch>
        </p:blipFill>
        <p:spPr>
          <a:xfrm>
            <a:off x="2294149" y="2117041"/>
            <a:ext cx="7603702" cy="4272183"/>
          </a:xfrm>
          <a:prstGeom prst="rect">
            <a:avLst/>
          </a:prstGeom>
        </p:spPr>
      </p:pic>
    </p:spTree>
    <p:extLst>
      <p:ext uri="{BB962C8B-B14F-4D97-AF65-F5344CB8AC3E}">
        <p14:creationId xmlns:p14="http://schemas.microsoft.com/office/powerpoint/2010/main" val="30176357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Picture 2" descr="National 5 – Media Types (Revision) – Coltness High School – Computing  Science">
            <a:extLst>
              <a:ext uri="{FF2B5EF4-FFF2-40B4-BE49-F238E27FC236}">
                <a16:creationId xmlns:a16="http://schemas.microsoft.com/office/drawing/2014/main" id="{089E1150-9FD6-5408-DC86-C6AE9C94C9D1}"/>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9426" y="167640"/>
            <a:ext cx="1478209" cy="1457960"/>
          </a:xfrm>
          <a:prstGeom prst="rect">
            <a:avLst/>
          </a:prstGeom>
          <a:noFill/>
          <a:extLst>
            <a:ext uri="{909E8E84-426E-40DD-AFC4-6F175D3DCCD1}">
              <a14:hiddenFill xmlns:a14="http://schemas.microsoft.com/office/drawing/2010/main">
                <a:solidFill>
                  <a:srgbClr val="FFFFFF"/>
                </a:solidFill>
              </a14:hiddenFill>
            </a:ext>
          </a:extLst>
        </p:spPr>
      </p:pic>
      <p:sp>
        <p:nvSpPr>
          <p:cNvPr id="5" name="Rectangle 4">
            <a:extLst>
              <a:ext uri="{FF2B5EF4-FFF2-40B4-BE49-F238E27FC236}">
                <a16:creationId xmlns:a16="http://schemas.microsoft.com/office/drawing/2014/main" id="{8FD7817F-38E3-6B94-0F4A-1970B00E89EE}"/>
              </a:ext>
            </a:extLst>
          </p:cNvPr>
          <p:cNvSpPr/>
          <p:nvPr/>
        </p:nvSpPr>
        <p:spPr>
          <a:xfrm>
            <a:off x="1487635" y="167640"/>
            <a:ext cx="10704365" cy="513397"/>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2060"/>
                </a:solidFill>
                <a:latin typeface="Bai Jamjuree" pitchFamily="2" charset="-34"/>
                <a:cs typeface="Bai Jamjuree" pitchFamily="2" charset="-34"/>
              </a:rPr>
              <a:t>What should you already know from National 5 Biology?</a:t>
            </a:r>
          </a:p>
        </p:txBody>
      </p:sp>
      <p:sp>
        <p:nvSpPr>
          <p:cNvPr id="6" name="Rectangle 5">
            <a:extLst>
              <a:ext uri="{FF2B5EF4-FFF2-40B4-BE49-F238E27FC236}">
                <a16:creationId xmlns:a16="http://schemas.microsoft.com/office/drawing/2014/main" id="{DE0C09EC-A4F3-7041-C03C-395E1C4D544A}"/>
              </a:ext>
            </a:extLst>
          </p:cNvPr>
          <p:cNvSpPr/>
          <p:nvPr/>
        </p:nvSpPr>
        <p:spPr>
          <a:xfrm>
            <a:off x="106766" y="1717412"/>
            <a:ext cx="10957185" cy="5232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000" dirty="0">
                <a:solidFill>
                  <a:srgbClr val="002060"/>
                </a:solidFill>
                <a:latin typeface="Bai Jamjuree" pitchFamily="2" charset="-34"/>
                <a:cs typeface="Bai Jamjuree" pitchFamily="2" charset="-34"/>
              </a:rPr>
              <a:t>What is the name of the 3 main parts of the brain?</a:t>
            </a:r>
          </a:p>
        </p:txBody>
      </p:sp>
      <p:sp>
        <p:nvSpPr>
          <p:cNvPr id="7" name="Rectangle 6">
            <a:extLst>
              <a:ext uri="{FF2B5EF4-FFF2-40B4-BE49-F238E27FC236}">
                <a16:creationId xmlns:a16="http://schemas.microsoft.com/office/drawing/2014/main" id="{9EC36111-FA0F-4FE1-224A-E59D6FF27171}"/>
              </a:ext>
            </a:extLst>
          </p:cNvPr>
          <p:cNvSpPr/>
          <p:nvPr/>
        </p:nvSpPr>
        <p:spPr>
          <a:xfrm>
            <a:off x="106764" y="2209287"/>
            <a:ext cx="6209629" cy="5232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000" b="1" dirty="0">
                <a:solidFill>
                  <a:srgbClr val="9A248F"/>
                </a:solidFill>
                <a:latin typeface="Bai Jamjuree" pitchFamily="2" charset="-34"/>
                <a:cs typeface="Bai Jamjuree" pitchFamily="2" charset="-34"/>
              </a:rPr>
              <a:t>Cerebrum, cerebellum and medulla</a:t>
            </a:r>
          </a:p>
        </p:txBody>
      </p:sp>
      <p:sp>
        <p:nvSpPr>
          <p:cNvPr id="8" name="Rectangle 7">
            <a:extLst>
              <a:ext uri="{FF2B5EF4-FFF2-40B4-BE49-F238E27FC236}">
                <a16:creationId xmlns:a16="http://schemas.microsoft.com/office/drawing/2014/main" id="{25439A98-3746-687C-68DD-643486B52838}"/>
              </a:ext>
            </a:extLst>
          </p:cNvPr>
          <p:cNvSpPr/>
          <p:nvPr/>
        </p:nvSpPr>
        <p:spPr>
          <a:xfrm>
            <a:off x="106765" y="3080697"/>
            <a:ext cx="10957185" cy="5232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000" dirty="0">
                <a:solidFill>
                  <a:srgbClr val="002060"/>
                </a:solidFill>
                <a:latin typeface="Bai Jamjuree" pitchFamily="2" charset="-34"/>
                <a:cs typeface="Bai Jamjuree" pitchFamily="2" charset="-34"/>
              </a:rPr>
              <a:t>Which part of the brain would help you remember the answers to these questions? </a:t>
            </a:r>
          </a:p>
        </p:txBody>
      </p:sp>
      <p:sp>
        <p:nvSpPr>
          <p:cNvPr id="9" name="Rectangle 8">
            <a:extLst>
              <a:ext uri="{FF2B5EF4-FFF2-40B4-BE49-F238E27FC236}">
                <a16:creationId xmlns:a16="http://schemas.microsoft.com/office/drawing/2014/main" id="{92C63BDF-F0D0-0F02-7BE9-FEDF5EDD53FB}"/>
              </a:ext>
            </a:extLst>
          </p:cNvPr>
          <p:cNvSpPr/>
          <p:nvPr/>
        </p:nvSpPr>
        <p:spPr>
          <a:xfrm>
            <a:off x="106764" y="3863854"/>
            <a:ext cx="3189888" cy="5232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000" b="1" dirty="0">
                <a:solidFill>
                  <a:srgbClr val="9A248F"/>
                </a:solidFill>
                <a:latin typeface="Bai Jamjuree" pitchFamily="2" charset="-34"/>
                <a:cs typeface="Bai Jamjuree" pitchFamily="2" charset="-34"/>
              </a:rPr>
              <a:t>Cerebrum</a:t>
            </a:r>
          </a:p>
        </p:txBody>
      </p:sp>
      <p:sp>
        <p:nvSpPr>
          <p:cNvPr id="10" name="Rectangle 9">
            <a:extLst>
              <a:ext uri="{FF2B5EF4-FFF2-40B4-BE49-F238E27FC236}">
                <a16:creationId xmlns:a16="http://schemas.microsoft.com/office/drawing/2014/main" id="{4A84C0C6-C6EC-DCE4-DB87-5DFB532EA369}"/>
              </a:ext>
            </a:extLst>
          </p:cNvPr>
          <p:cNvSpPr/>
          <p:nvPr/>
        </p:nvSpPr>
        <p:spPr>
          <a:xfrm>
            <a:off x="106764" y="4509505"/>
            <a:ext cx="10957185" cy="52324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000" dirty="0">
                <a:solidFill>
                  <a:srgbClr val="002060"/>
                </a:solidFill>
                <a:latin typeface="Bai Jamjuree" pitchFamily="2" charset="-34"/>
                <a:cs typeface="Bai Jamjuree" pitchFamily="2" charset="-34"/>
              </a:rPr>
              <a:t>Which part of the brain would be lethal if injured? </a:t>
            </a:r>
          </a:p>
        </p:txBody>
      </p:sp>
      <p:sp>
        <p:nvSpPr>
          <p:cNvPr id="11" name="Rectangle 10">
            <a:extLst>
              <a:ext uri="{FF2B5EF4-FFF2-40B4-BE49-F238E27FC236}">
                <a16:creationId xmlns:a16="http://schemas.microsoft.com/office/drawing/2014/main" id="{0203EA91-6DA8-1F72-054D-C7CC2BE8D9B0}"/>
              </a:ext>
            </a:extLst>
          </p:cNvPr>
          <p:cNvSpPr/>
          <p:nvPr/>
        </p:nvSpPr>
        <p:spPr>
          <a:xfrm>
            <a:off x="106764" y="4974441"/>
            <a:ext cx="4753993" cy="636442"/>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r>
              <a:rPr lang="en-US" sz="4000" b="1" dirty="0">
                <a:solidFill>
                  <a:srgbClr val="9A248F"/>
                </a:solidFill>
                <a:latin typeface="Bai Jamjuree" pitchFamily="2" charset="-34"/>
                <a:cs typeface="Bai Jamjuree" pitchFamily="2" charset="-34"/>
              </a:rPr>
              <a:t>Medulla</a:t>
            </a:r>
          </a:p>
        </p:txBody>
      </p:sp>
    </p:spTree>
    <p:extLst>
      <p:ext uri="{BB962C8B-B14F-4D97-AF65-F5344CB8AC3E}">
        <p14:creationId xmlns:p14="http://schemas.microsoft.com/office/powerpoint/2010/main" val="23321584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9"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dissolve">
                                      <p:cBhvr>
                                        <p:cTn id="7" dur="5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9" presetClass="entr" presetSubtype="0" fill="hold" grpId="0" nodeType="clickEffect">
                                  <p:stCondLst>
                                    <p:cond delay="0"/>
                                  </p:stCondLst>
                                  <p:childTnLst>
                                    <p:set>
                                      <p:cBhvr>
                                        <p:cTn id="11" dur="1" fill="hold">
                                          <p:stCondLst>
                                            <p:cond delay="0"/>
                                          </p:stCondLst>
                                        </p:cTn>
                                        <p:tgtEl>
                                          <p:spTgt spid="7"/>
                                        </p:tgtEl>
                                        <p:attrNameLst>
                                          <p:attrName>style.visibility</p:attrName>
                                        </p:attrNameLst>
                                      </p:cBhvr>
                                      <p:to>
                                        <p:strVal val="visible"/>
                                      </p:to>
                                    </p:set>
                                    <p:animEffect transition="in" filter="dissolve">
                                      <p:cBhvr>
                                        <p:cTn id="12" dur="500"/>
                                        <p:tgtEl>
                                          <p:spTgt spid="7"/>
                                        </p:tgtEl>
                                      </p:cBhvr>
                                    </p:animEffect>
                                  </p:childTnLst>
                                </p:cTn>
                              </p:par>
                            </p:childTnLst>
                          </p:cTn>
                        </p:par>
                      </p:childTnLst>
                    </p:cTn>
                  </p:par>
                  <p:par>
                    <p:cTn id="13" fill="hold">
                      <p:stCondLst>
                        <p:cond delay="indefinite"/>
                      </p:stCondLst>
                      <p:childTnLst>
                        <p:par>
                          <p:cTn id="14" fill="hold">
                            <p:stCondLst>
                              <p:cond delay="0"/>
                            </p:stCondLst>
                            <p:childTnLst>
                              <p:par>
                                <p:cTn id="15" presetID="9"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dissolve">
                                      <p:cBhvr>
                                        <p:cTn id="17" dur="500"/>
                                        <p:tgtEl>
                                          <p:spTgt spid="8"/>
                                        </p:tgtEl>
                                      </p:cBhvr>
                                    </p:animEffect>
                                  </p:childTnLst>
                                </p:cTn>
                              </p:par>
                            </p:childTnLst>
                          </p:cTn>
                        </p:par>
                      </p:childTnLst>
                    </p:cTn>
                  </p:par>
                  <p:par>
                    <p:cTn id="18" fill="hold">
                      <p:stCondLst>
                        <p:cond delay="indefinite"/>
                      </p:stCondLst>
                      <p:childTnLst>
                        <p:par>
                          <p:cTn id="19" fill="hold">
                            <p:stCondLst>
                              <p:cond delay="0"/>
                            </p:stCondLst>
                            <p:childTnLst>
                              <p:par>
                                <p:cTn id="20" presetID="9" presetClass="entr" presetSubtype="0" fill="hold" grpId="0" nodeType="clickEffect">
                                  <p:stCondLst>
                                    <p:cond delay="0"/>
                                  </p:stCondLst>
                                  <p:childTnLst>
                                    <p:set>
                                      <p:cBhvr>
                                        <p:cTn id="21" dur="1" fill="hold">
                                          <p:stCondLst>
                                            <p:cond delay="0"/>
                                          </p:stCondLst>
                                        </p:cTn>
                                        <p:tgtEl>
                                          <p:spTgt spid="9"/>
                                        </p:tgtEl>
                                        <p:attrNameLst>
                                          <p:attrName>style.visibility</p:attrName>
                                        </p:attrNameLst>
                                      </p:cBhvr>
                                      <p:to>
                                        <p:strVal val="visible"/>
                                      </p:to>
                                    </p:set>
                                    <p:animEffect transition="in" filter="dissolve">
                                      <p:cBhvr>
                                        <p:cTn id="22" dur="500"/>
                                        <p:tgtEl>
                                          <p:spTgt spid="9"/>
                                        </p:tgtEl>
                                      </p:cBhvr>
                                    </p:animEffect>
                                  </p:childTnLst>
                                </p:cTn>
                              </p:par>
                            </p:childTnLst>
                          </p:cTn>
                        </p:par>
                      </p:childTnLst>
                    </p:cTn>
                  </p:par>
                  <p:par>
                    <p:cTn id="23" fill="hold">
                      <p:stCondLst>
                        <p:cond delay="indefinite"/>
                      </p:stCondLst>
                      <p:childTnLst>
                        <p:par>
                          <p:cTn id="24" fill="hold">
                            <p:stCondLst>
                              <p:cond delay="0"/>
                            </p:stCondLst>
                            <p:childTnLst>
                              <p:par>
                                <p:cTn id="25" presetID="9"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dissolve">
                                      <p:cBhvr>
                                        <p:cTn id="27" dur="5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9"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dissolve">
                                      <p:cBhvr>
                                        <p:cTn id="32" dur="5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7" grpId="0"/>
      <p:bldP spid="8" grpId="0"/>
      <p:bldP spid="9" grpId="0"/>
      <p:bldP spid="10" grpId="0"/>
      <p:bldP spid="11"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C60A54D-D2D6-EC7E-D0FA-3631B93C4CCF}"/>
              </a:ext>
            </a:extLst>
          </p:cNvPr>
          <p:cNvSpPr/>
          <p:nvPr/>
        </p:nvSpPr>
        <p:spPr>
          <a:xfrm>
            <a:off x="0" y="143888"/>
            <a:ext cx="12192000" cy="52324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2060"/>
                </a:solidFill>
                <a:latin typeface="Bai Jamjuree" pitchFamily="2" charset="-34"/>
                <a:cs typeface="Bai Jamjuree" pitchFamily="2" charset="-34"/>
              </a:rPr>
              <a:t>T H E  C E R E B R A L   C O R T E X</a:t>
            </a:r>
          </a:p>
        </p:txBody>
      </p:sp>
      <p:sp>
        <p:nvSpPr>
          <p:cNvPr id="5" name="TextBox 4">
            <a:extLst>
              <a:ext uri="{FF2B5EF4-FFF2-40B4-BE49-F238E27FC236}">
                <a16:creationId xmlns:a16="http://schemas.microsoft.com/office/drawing/2014/main" id="{E6450D5E-74BD-754A-0E7E-695EE6881627}"/>
              </a:ext>
            </a:extLst>
          </p:cNvPr>
          <p:cNvSpPr txBox="1"/>
          <p:nvPr/>
        </p:nvSpPr>
        <p:spPr>
          <a:xfrm>
            <a:off x="220897" y="830410"/>
            <a:ext cx="7080236" cy="5562100"/>
          </a:xfrm>
          <a:prstGeom prst="rect">
            <a:avLst/>
          </a:prstGeom>
          <a:noFill/>
        </p:spPr>
        <p:txBody>
          <a:bodyPr wrap="square">
            <a:spAutoFit/>
          </a:bodyPr>
          <a:lstStyle/>
          <a:p>
            <a:pPr algn="l">
              <a:lnSpc>
                <a:spcPct val="150000"/>
              </a:lnSpc>
            </a:pPr>
            <a:r>
              <a:rPr lang="en-GB" sz="2400" dirty="0">
                <a:solidFill>
                  <a:srgbClr val="0A0A0A"/>
                </a:solidFill>
                <a:latin typeface="Century Gothic" panose="020B0502020202020204" pitchFamily="34" charset="0"/>
                <a:cs typeface="Bai Jamjuree" pitchFamily="2" charset="-34"/>
              </a:rPr>
              <a:t>The </a:t>
            </a:r>
            <a:r>
              <a:rPr lang="en-GB" sz="2400" b="1" dirty="0">
                <a:solidFill>
                  <a:srgbClr val="0A0A0A"/>
                </a:solidFill>
                <a:latin typeface="Century Gothic" panose="020B0502020202020204" pitchFamily="34" charset="0"/>
                <a:cs typeface="Bai Jamjuree" pitchFamily="2" charset="-34"/>
              </a:rPr>
              <a:t>cerebral</a:t>
            </a:r>
            <a:r>
              <a:rPr lang="en-GB" sz="2400" dirty="0">
                <a:solidFill>
                  <a:srgbClr val="0A0A0A"/>
                </a:solidFill>
                <a:latin typeface="Century Gothic" panose="020B0502020202020204" pitchFamily="34" charset="0"/>
                <a:cs typeface="Bai Jamjuree" pitchFamily="2" charset="-34"/>
              </a:rPr>
              <a:t> </a:t>
            </a:r>
            <a:r>
              <a:rPr lang="en-GB" sz="2400" b="1" dirty="0">
                <a:solidFill>
                  <a:srgbClr val="0A0A0A"/>
                </a:solidFill>
                <a:latin typeface="Century Gothic" panose="020B0502020202020204" pitchFamily="34" charset="0"/>
                <a:cs typeface="Bai Jamjuree" pitchFamily="2" charset="-34"/>
              </a:rPr>
              <a:t>cortex</a:t>
            </a:r>
            <a:r>
              <a:rPr lang="en-GB" sz="2400" dirty="0">
                <a:solidFill>
                  <a:srgbClr val="0A0A0A"/>
                </a:solidFill>
                <a:latin typeface="Century Gothic" panose="020B0502020202020204" pitchFamily="34" charset="0"/>
                <a:cs typeface="Bai Jamjuree" pitchFamily="2" charset="-34"/>
              </a:rPr>
              <a:t> is the outer layer of your brain. It is the centre of </a:t>
            </a:r>
            <a:r>
              <a:rPr lang="en-GB" sz="2400" b="1" dirty="0">
                <a:solidFill>
                  <a:srgbClr val="0A0A0A"/>
                </a:solidFill>
                <a:latin typeface="Century Gothic" panose="020B0502020202020204" pitchFamily="34" charset="0"/>
                <a:cs typeface="Bai Jamjuree" pitchFamily="2" charset="-34"/>
              </a:rPr>
              <a:t>conscious</a:t>
            </a:r>
            <a:r>
              <a:rPr lang="en-GB" sz="2400" dirty="0">
                <a:solidFill>
                  <a:srgbClr val="0A0A0A"/>
                </a:solidFill>
                <a:latin typeface="Century Gothic" panose="020B0502020202020204" pitchFamily="34" charset="0"/>
                <a:cs typeface="Bai Jamjuree" pitchFamily="2" charset="-34"/>
              </a:rPr>
              <a:t> </a:t>
            </a:r>
            <a:r>
              <a:rPr lang="en-GB" sz="2400" b="1" dirty="0">
                <a:solidFill>
                  <a:srgbClr val="0A0A0A"/>
                </a:solidFill>
                <a:latin typeface="Century Gothic" panose="020B0502020202020204" pitchFamily="34" charset="0"/>
                <a:cs typeface="Bai Jamjuree" pitchFamily="2" charset="-34"/>
              </a:rPr>
              <a:t>thought-</a:t>
            </a:r>
            <a:r>
              <a:rPr lang="en-GB" sz="2400" dirty="0">
                <a:solidFill>
                  <a:srgbClr val="0A0A0A"/>
                </a:solidFill>
                <a:latin typeface="Century Gothic" panose="020B0502020202020204" pitchFamily="34" charset="0"/>
                <a:cs typeface="Bai Jamjuree" pitchFamily="2" charset="-34"/>
              </a:rPr>
              <a:t> it is responsible for things that you are consciously aware of such as thinking, reasoning, learning, decision making and understanding.</a:t>
            </a:r>
          </a:p>
          <a:p>
            <a:pPr algn="l">
              <a:lnSpc>
                <a:spcPct val="150000"/>
              </a:lnSpc>
            </a:pPr>
            <a:endParaRPr lang="en-GB" sz="2400" b="1" i="0" u="none" strike="noStrike" dirty="0">
              <a:solidFill>
                <a:srgbClr val="0A0A0A"/>
              </a:solidFill>
              <a:effectLst/>
              <a:latin typeface="Century Gothic" panose="020B0502020202020204" pitchFamily="34" charset="0"/>
              <a:cs typeface="Bai Jamjuree" pitchFamily="2" charset="-34"/>
            </a:endParaRPr>
          </a:p>
          <a:p>
            <a:pPr algn="l">
              <a:lnSpc>
                <a:spcPct val="150000"/>
              </a:lnSpc>
            </a:pPr>
            <a:r>
              <a:rPr lang="en-GB" sz="2400" dirty="0">
                <a:solidFill>
                  <a:srgbClr val="0A0A0A"/>
                </a:solidFill>
                <a:latin typeface="Century Gothic" panose="020B0502020202020204" pitchFamily="34" charset="0"/>
                <a:cs typeface="Bai Jamjuree" pitchFamily="2" charset="-34"/>
              </a:rPr>
              <a:t>It </a:t>
            </a:r>
            <a:r>
              <a:rPr lang="en-GB" sz="2400" b="1" dirty="0">
                <a:solidFill>
                  <a:srgbClr val="0A0A0A"/>
                </a:solidFill>
                <a:latin typeface="Century Gothic" panose="020B0502020202020204" pitchFamily="34" charset="0"/>
                <a:cs typeface="Bai Jamjuree" pitchFamily="2" charset="-34"/>
              </a:rPr>
              <a:t>recalls</a:t>
            </a:r>
            <a:r>
              <a:rPr lang="en-GB" sz="2400" dirty="0">
                <a:solidFill>
                  <a:srgbClr val="0A0A0A"/>
                </a:solidFill>
                <a:latin typeface="Century Gothic" panose="020B0502020202020204" pitchFamily="34" charset="0"/>
                <a:cs typeface="Bai Jamjuree" pitchFamily="2" charset="-34"/>
              </a:rPr>
              <a:t> </a:t>
            </a:r>
            <a:r>
              <a:rPr lang="en-GB" sz="2400" b="1" dirty="0">
                <a:solidFill>
                  <a:srgbClr val="0A0A0A"/>
                </a:solidFill>
                <a:latin typeface="Century Gothic" panose="020B0502020202020204" pitchFamily="34" charset="0"/>
                <a:cs typeface="Bai Jamjuree" pitchFamily="2" charset="-34"/>
              </a:rPr>
              <a:t>memories</a:t>
            </a:r>
            <a:r>
              <a:rPr lang="en-GB" sz="2400" dirty="0">
                <a:solidFill>
                  <a:srgbClr val="0A0A0A"/>
                </a:solidFill>
                <a:latin typeface="Century Gothic" panose="020B0502020202020204" pitchFamily="34" charset="0"/>
                <a:cs typeface="Bai Jamjuree" pitchFamily="2" charset="-34"/>
              </a:rPr>
              <a:t> and </a:t>
            </a:r>
            <a:r>
              <a:rPr lang="en-GB" sz="2400" b="1" dirty="0">
                <a:solidFill>
                  <a:srgbClr val="0A0A0A"/>
                </a:solidFill>
                <a:latin typeface="Century Gothic" panose="020B0502020202020204" pitchFamily="34" charset="0"/>
                <a:cs typeface="Bai Jamjuree" pitchFamily="2" charset="-34"/>
              </a:rPr>
              <a:t>alters</a:t>
            </a:r>
            <a:r>
              <a:rPr lang="en-GB" sz="2400" dirty="0">
                <a:solidFill>
                  <a:srgbClr val="0A0A0A"/>
                </a:solidFill>
                <a:latin typeface="Century Gothic" panose="020B0502020202020204" pitchFamily="34" charset="0"/>
                <a:cs typeface="Bai Jamjuree" pitchFamily="2" charset="-34"/>
              </a:rPr>
              <a:t> </a:t>
            </a:r>
            <a:r>
              <a:rPr lang="en-GB" sz="2400" b="1" dirty="0">
                <a:solidFill>
                  <a:srgbClr val="0A0A0A"/>
                </a:solidFill>
                <a:latin typeface="Century Gothic" panose="020B0502020202020204" pitchFamily="34" charset="0"/>
                <a:cs typeface="Bai Jamjuree" pitchFamily="2" charset="-34"/>
              </a:rPr>
              <a:t>behaviour</a:t>
            </a:r>
            <a:r>
              <a:rPr lang="en-GB" sz="2400" dirty="0">
                <a:solidFill>
                  <a:srgbClr val="0A0A0A"/>
                </a:solidFill>
                <a:latin typeface="Century Gothic" panose="020B0502020202020204" pitchFamily="34" charset="0"/>
                <a:cs typeface="Bai Jamjuree" pitchFamily="2" charset="-34"/>
              </a:rPr>
              <a:t> in the light of experience.  This means you can change your behaviour based on what you’ve learned from past experiences. </a:t>
            </a:r>
            <a:endParaRPr lang="en-GB" sz="2400" i="0" u="none" strike="noStrike" dirty="0">
              <a:solidFill>
                <a:srgbClr val="0A0A0A"/>
              </a:solidFill>
              <a:effectLst/>
              <a:latin typeface="Century Gothic" panose="020B0502020202020204" pitchFamily="34" charset="0"/>
              <a:cs typeface="Bai Jamjuree" pitchFamily="2" charset="-34"/>
            </a:endParaRPr>
          </a:p>
        </p:txBody>
      </p:sp>
      <p:pic>
        <p:nvPicPr>
          <p:cNvPr id="9" name="Picture 8" descr="Cerebral Cortex Damage and How to Recover After Brain Injury">
            <a:extLst>
              <a:ext uri="{FF2B5EF4-FFF2-40B4-BE49-F238E27FC236}">
                <a16:creationId xmlns:a16="http://schemas.microsoft.com/office/drawing/2014/main" id="{274C4561-D2BD-ECFB-924C-0DA012B27FC9}"/>
              </a:ext>
            </a:extLst>
          </p:cNvPr>
          <p:cNvPicPr>
            <a:picLocks noChangeAspect="1"/>
          </p:cNvPicPr>
          <p:nvPr/>
        </p:nvPicPr>
        <p:blipFill>
          <a:blip r:embed="rId2"/>
          <a:srcRect l="4658" r="9986"/>
          <a:stretch>
            <a:fillRect/>
          </a:stretch>
        </p:blipFill>
        <p:spPr>
          <a:xfrm>
            <a:off x="7536342" y="1879583"/>
            <a:ext cx="4434761" cy="3463753"/>
          </a:xfrm>
          <a:prstGeom prst="rect">
            <a:avLst/>
          </a:prstGeom>
        </p:spPr>
      </p:pic>
    </p:spTree>
    <p:extLst>
      <p:ext uri="{BB962C8B-B14F-4D97-AF65-F5344CB8AC3E}">
        <p14:creationId xmlns:p14="http://schemas.microsoft.com/office/powerpoint/2010/main" val="127525988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0E35A5C4-1F5E-91D8-D72C-20103D38E6DA}"/>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8CEACFB2-B511-39A9-7472-117AF2058BC8}"/>
              </a:ext>
            </a:extLst>
          </p:cNvPr>
          <p:cNvSpPr/>
          <p:nvPr/>
        </p:nvSpPr>
        <p:spPr>
          <a:xfrm>
            <a:off x="0" y="143888"/>
            <a:ext cx="12192000" cy="52324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2060"/>
                </a:solidFill>
                <a:latin typeface="Bai Jamjuree" pitchFamily="2" charset="-34"/>
                <a:cs typeface="Bai Jamjuree" pitchFamily="2" charset="-34"/>
              </a:rPr>
              <a:t>T H E  C E R E B R A L   C O R T E X</a:t>
            </a:r>
          </a:p>
        </p:txBody>
      </p:sp>
      <p:sp>
        <p:nvSpPr>
          <p:cNvPr id="5" name="TextBox 4">
            <a:extLst>
              <a:ext uri="{FF2B5EF4-FFF2-40B4-BE49-F238E27FC236}">
                <a16:creationId xmlns:a16="http://schemas.microsoft.com/office/drawing/2014/main" id="{8C46E0E4-93E6-FDF1-512B-D9841D8FDFDD}"/>
              </a:ext>
            </a:extLst>
          </p:cNvPr>
          <p:cNvSpPr txBox="1"/>
          <p:nvPr/>
        </p:nvSpPr>
        <p:spPr>
          <a:xfrm>
            <a:off x="206829" y="1013290"/>
            <a:ext cx="5889171" cy="5560881"/>
          </a:xfrm>
          <a:prstGeom prst="rect">
            <a:avLst/>
          </a:prstGeom>
          <a:noFill/>
        </p:spPr>
        <p:txBody>
          <a:bodyPr wrap="square">
            <a:spAutoFit/>
          </a:bodyPr>
          <a:lstStyle/>
          <a:p>
            <a:pPr algn="l">
              <a:lnSpc>
                <a:spcPct val="150000"/>
              </a:lnSpc>
            </a:pPr>
            <a:r>
              <a:rPr lang="en-GB" sz="2400" dirty="0">
                <a:solidFill>
                  <a:srgbClr val="0A0A0A"/>
                </a:solidFill>
                <a:latin typeface="Century Gothic" panose="020B0502020202020204" pitchFamily="34" charset="0"/>
                <a:cs typeface="Bai Jamjuree" pitchFamily="2" charset="-34"/>
              </a:rPr>
              <a:t>There is </a:t>
            </a:r>
            <a:r>
              <a:rPr lang="en-GB" sz="2400" b="1" dirty="0">
                <a:solidFill>
                  <a:srgbClr val="0A0A0A"/>
                </a:solidFill>
                <a:latin typeface="Century Gothic" panose="020B0502020202020204" pitchFamily="34" charset="0"/>
                <a:cs typeface="Bai Jamjuree" pitchFamily="2" charset="-34"/>
              </a:rPr>
              <a:t>localisation</a:t>
            </a:r>
            <a:r>
              <a:rPr lang="en-GB" sz="2400" dirty="0">
                <a:solidFill>
                  <a:srgbClr val="0A0A0A"/>
                </a:solidFill>
                <a:latin typeface="Century Gothic" panose="020B0502020202020204" pitchFamily="34" charset="0"/>
                <a:cs typeface="Bai Jamjuree" pitchFamily="2" charset="-34"/>
              </a:rPr>
              <a:t> of brain functions in the cerebral cortex. </a:t>
            </a:r>
          </a:p>
          <a:p>
            <a:pPr algn="l">
              <a:lnSpc>
                <a:spcPct val="150000"/>
              </a:lnSpc>
            </a:pPr>
            <a:endParaRPr lang="en-GB" sz="2400" dirty="0">
              <a:solidFill>
                <a:srgbClr val="0A0A0A"/>
              </a:solidFill>
              <a:latin typeface="Century Gothic" panose="020B0502020202020204" pitchFamily="34" charset="0"/>
              <a:cs typeface="Bai Jamjuree" pitchFamily="2" charset="-34"/>
            </a:endParaRPr>
          </a:p>
          <a:p>
            <a:pPr algn="l">
              <a:lnSpc>
                <a:spcPct val="150000"/>
              </a:lnSpc>
            </a:pPr>
            <a:r>
              <a:rPr lang="en-GB" sz="2400" dirty="0">
                <a:solidFill>
                  <a:srgbClr val="0A0A0A"/>
                </a:solidFill>
                <a:latin typeface="Century Gothic" panose="020B0502020202020204" pitchFamily="34" charset="0"/>
                <a:cs typeface="Bai Jamjuree" pitchFamily="2" charset="-34"/>
              </a:rPr>
              <a:t>There is </a:t>
            </a:r>
            <a:r>
              <a:rPr lang="en-GB" sz="2400" b="1" dirty="0">
                <a:solidFill>
                  <a:srgbClr val="0A0A0A"/>
                </a:solidFill>
                <a:latin typeface="Century Gothic" panose="020B0502020202020204" pitchFamily="34" charset="0"/>
                <a:cs typeface="Bai Jamjuree" pitchFamily="2" charset="-34"/>
              </a:rPr>
              <a:t>sensory</a:t>
            </a:r>
            <a:r>
              <a:rPr lang="en-GB" sz="2400" dirty="0">
                <a:solidFill>
                  <a:srgbClr val="0A0A0A"/>
                </a:solidFill>
                <a:latin typeface="Century Gothic" panose="020B0502020202020204" pitchFamily="34" charset="0"/>
                <a:cs typeface="Bai Jamjuree" pitchFamily="2" charset="-34"/>
              </a:rPr>
              <a:t> areas, </a:t>
            </a:r>
            <a:r>
              <a:rPr lang="en-GB" sz="2400" b="1" dirty="0">
                <a:solidFill>
                  <a:srgbClr val="0A0A0A"/>
                </a:solidFill>
                <a:latin typeface="Century Gothic" panose="020B0502020202020204" pitchFamily="34" charset="0"/>
                <a:cs typeface="Bai Jamjuree" pitchFamily="2" charset="-34"/>
              </a:rPr>
              <a:t>motor</a:t>
            </a:r>
            <a:r>
              <a:rPr lang="en-GB" sz="2400" dirty="0">
                <a:solidFill>
                  <a:srgbClr val="0A0A0A"/>
                </a:solidFill>
                <a:latin typeface="Century Gothic" panose="020B0502020202020204" pitchFamily="34" charset="0"/>
                <a:cs typeface="Bai Jamjuree" pitchFamily="2" charset="-34"/>
              </a:rPr>
              <a:t> areas and </a:t>
            </a:r>
            <a:r>
              <a:rPr lang="en-GB" sz="2400" b="1" dirty="0">
                <a:solidFill>
                  <a:srgbClr val="0A0A0A"/>
                </a:solidFill>
                <a:latin typeface="Century Gothic" panose="020B0502020202020204" pitchFamily="34" charset="0"/>
                <a:cs typeface="Bai Jamjuree" pitchFamily="2" charset="-34"/>
              </a:rPr>
              <a:t>association</a:t>
            </a:r>
            <a:r>
              <a:rPr lang="en-GB" sz="2400" dirty="0">
                <a:solidFill>
                  <a:srgbClr val="0A0A0A"/>
                </a:solidFill>
                <a:latin typeface="Century Gothic" panose="020B0502020202020204" pitchFamily="34" charset="0"/>
                <a:cs typeface="Bai Jamjuree" pitchFamily="2" charset="-34"/>
              </a:rPr>
              <a:t> areas.</a:t>
            </a:r>
          </a:p>
          <a:p>
            <a:pPr algn="l">
              <a:lnSpc>
                <a:spcPct val="150000"/>
              </a:lnSpc>
            </a:pPr>
            <a:endParaRPr lang="en-GB" sz="2400" dirty="0">
              <a:solidFill>
                <a:srgbClr val="0A0A0A"/>
              </a:solidFill>
              <a:latin typeface="Century Gothic" panose="020B0502020202020204" pitchFamily="34" charset="0"/>
              <a:cs typeface="Bai Jamjuree" pitchFamily="2" charset="-34"/>
            </a:endParaRPr>
          </a:p>
          <a:p>
            <a:pPr algn="l">
              <a:lnSpc>
                <a:spcPct val="150000"/>
              </a:lnSpc>
            </a:pPr>
            <a:r>
              <a:rPr lang="en-GB" sz="2400" dirty="0">
                <a:solidFill>
                  <a:srgbClr val="0A0A0A"/>
                </a:solidFill>
                <a:latin typeface="Century Gothic" panose="020B0502020202020204" pitchFamily="34" charset="0"/>
                <a:cs typeface="Bai Jamjuree" pitchFamily="2" charset="-34"/>
              </a:rPr>
              <a:t>The association areas are involved in language processing, personality, imagination and intelligence. </a:t>
            </a:r>
          </a:p>
          <a:p>
            <a:pPr algn="l">
              <a:lnSpc>
                <a:spcPct val="150000"/>
              </a:lnSpc>
            </a:pPr>
            <a:endParaRPr lang="en-GB" sz="2400" b="1" i="0" u="none" strike="noStrike" dirty="0">
              <a:solidFill>
                <a:srgbClr val="0A0A0A"/>
              </a:solidFill>
              <a:effectLst/>
              <a:latin typeface="Century Gothic" panose="020B0502020202020204" pitchFamily="34" charset="0"/>
              <a:cs typeface="Bai Jamjuree" pitchFamily="2" charset="-34"/>
            </a:endParaRPr>
          </a:p>
        </p:txBody>
      </p:sp>
      <p:pic>
        <p:nvPicPr>
          <p:cNvPr id="3" name="Picture 2" descr="Understanding Human Brain Function An Overview for General Knowledge  63419867 Vector Art at Vecteezy">
            <a:extLst>
              <a:ext uri="{FF2B5EF4-FFF2-40B4-BE49-F238E27FC236}">
                <a16:creationId xmlns:a16="http://schemas.microsoft.com/office/drawing/2014/main" id="{04B948F8-7503-E2E6-2679-045E781B824A}"/>
              </a:ext>
            </a:extLst>
          </p:cNvPr>
          <p:cNvPicPr>
            <a:picLocks noChangeAspect="1"/>
          </p:cNvPicPr>
          <p:nvPr/>
        </p:nvPicPr>
        <p:blipFill>
          <a:blip r:embed="rId2"/>
          <a:stretch/>
        </p:blipFill>
        <p:spPr>
          <a:xfrm>
            <a:off x="6421900" y="1013290"/>
            <a:ext cx="5148776" cy="5148776"/>
          </a:xfrm>
          <a:prstGeom prst="rect">
            <a:avLst/>
          </a:prstGeom>
        </p:spPr>
      </p:pic>
    </p:spTree>
    <p:extLst>
      <p:ext uri="{BB962C8B-B14F-4D97-AF65-F5344CB8AC3E}">
        <p14:creationId xmlns:p14="http://schemas.microsoft.com/office/powerpoint/2010/main" val="21368711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EB03562-AADC-6545-7668-718FFD6E3E7D}"/>
            </a:ext>
          </a:extLst>
        </p:cNvPr>
        <p:cNvGrpSpPr/>
        <p:nvPr/>
      </p:nvGrpSpPr>
      <p:grpSpPr>
        <a:xfrm>
          <a:off x="0" y="0"/>
          <a:ext cx="0" cy="0"/>
          <a:chOff x="0" y="0"/>
          <a:chExt cx="0" cy="0"/>
        </a:xfrm>
      </p:grpSpPr>
      <p:sp>
        <p:nvSpPr>
          <p:cNvPr id="4" name="Rectangle 3">
            <a:extLst>
              <a:ext uri="{FF2B5EF4-FFF2-40B4-BE49-F238E27FC236}">
                <a16:creationId xmlns:a16="http://schemas.microsoft.com/office/drawing/2014/main" id="{A92C9E57-FA3E-3B38-7CDA-82266FC3412F}"/>
              </a:ext>
            </a:extLst>
          </p:cNvPr>
          <p:cNvSpPr/>
          <p:nvPr/>
        </p:nvSpPr>
        <p:spPr>
          <a:xfrm>
            <a:off x="0" y="143888"/>
            <a:ext cx="12192000" cy="52324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2060"/>
                </a:solidFill>
                <a:latin typeface="Bai Jamjuree" pitchFamily="2" charset="-34"/>
                <a:cs typeface="Bai Jamjuree" pitchFamily="2" charset="-34"/>
              </a:rPr>
              <a:t>T H E  C E R E B R A L   C O R T E X</a:t>
            </a:r>
          </a:p>
        </p:txBody>
      </p:sp>
      <p:sp>
        <p:nvSpPr>
          <p:cNvPr id="5" name="TextBox 4">
            <a:extLst>
              <a:ext uri="{FF2B5EF4-FFF2-40B4-BE49-F238E27FC236}">
                <a16:creationId xmlns:a16="http://schemas.microsoft.com/office/drawing/2014/main" id="{8FAF02A1-A467-F0B6-12CD-46228E2C95D5}"/>
              </a:ext>
            </a:extLst>
          </p:cNvPr>
          <p:cNvSpPr txBox="1"/>
          <p:nvPr/>
        </p:nvSpPr>
        <p:spPr>
          <a:xfrm>
            <a:off x="206827" y="787764"/>
            <a:ext cx="6402318" cy="1684115"/>
          </a:xfrm>
          <a:prstGeom prst="rect">
            <a:avLst/>
          </a:prstGeom>
          <a:noFill/>
        </p:spPr>
        <p:txBody>
          <a:bodyPr wrap="square">
            <a:spAutoFit/>
          </a:bodyPr>
          <a:lstStyle/>
          <a:p>
            <a:pPr algn="l">
              <a:lnSpc>
                <a:spcPct val="150000"/>
              </a:lnSpc>
            </a:pPr>
            <a:r>
              <a:rPr lang="en-GB" sz="2400" dirty="0">
                <a:solidFill>
                  <a:srgbClr val="0A0A0A"/>
                </a:solidFill>
                <a:latin typeface="Century Gothic" panose="020B0502020202020204" pitchFamily="34" charset="0"/>
                <a:cs typeface="Bai Jamjuree" pitchFamily="2" charset="-34"/>
              </a:rPr>
              <a:t>Information from one side of the body is processed in the opposite side of the cerebrum. </a:t>
            </a:r>
            <a:endParaRPr lang="en-GB" sz="2400" i="0" u="none" strike="noStrike" dirty="0">
              <a:solidFill>
                <a:srgbClr val="0A0A0A"/>
              </a:solidFill>
              <a:effectLst/>
              <a:latin typeface="Century Gothic" panose="020B0502020202020204" pitchFamily="34" charset="0"/>
              <a:cs typeface="Bai Jamjuree" pitchFamily="2" charset="-34"/>
            </a:endParaRPr>
          </a:p>
        </p:txBody>
      </p:sp>
      <p:sp>
        <p:nvSpPr>
          <p:cNvPr id="11" name="TextBox 10">
            <a:extLst>
              <a:ext uri="{FF2B5EF4-FFF2-40B4-BE49-F238E27FC236}">
                <a16:creationId xmlns:a16="http://schemas.microsoft.com/office/drawing/2014/main" id="{A25DCD0A-5D92-F2E3-20A5-DF703737D03D}"/>
              </a:ext>
            </a:extLst>
          </p:cNvPr>
          <p:cNvSpPr txBox="1"/>
          <p:nvPr/>
        </p:nvSpPr>
        <p:spPr>
          <a:xfrm>
            <a:off x="206826" y="2614103"/>
            <a:ext cx="6402318" cy="2238113"/>
          </a:xfrm>
          <a:prstGeom prst="rect">
            <a:avLst/>
          </a:prstGeom>
          <a:noFill/>
        </p:spPr>
        <p:txBody>
          <a:bodyPr wrap="square">
            <a:spAutoFit/>
          </a:bodyPr>
          <a:lstStyle/>
          <a:p>
            <a:pPr algn="l">
              <a:lnSpc>
                <a:spcPct val="150000"/>
              </a:lnSpc>
            </a:pPr>
            <a:r>
              <a:rPr lang="en-GB" sz="2400" dirty="0">
                <a:solidFill>
                  <a:srgbClr val="0A0A0A"/>
                </a:solidFill>
                <a:latin typeface="Century Gothic" panose="020B0502020202020204" pitchFamily="34" charset="0"/>
                <a:cs typeface="Bai Jamjuree" pitchFamily="2" charset="-34"/>
              </a:rPr>
              <a:t>The left cerebral hemisphere deals with information from the right visual field and controls the right side of the body and vice versa. </a:t>
            </a:r>
            <a:endParaRPr lang="en-GB" sz="2400" i="0" u="none" strike="noStrike" dirty="0">
              <a:solidFill>
                <a:srgbClr val="0A0A0A"/>
              </a:solidFill>
              <a:effectLst/>
              <a:latin typeface="Century Gothic" panose="020B0502020202020204" pitchFamily="34" charset="0"/>
              <a:cs typeface="Bai Jamjuree" pitchFamily="2" charset="-34"/>
            </a:endParaRPr>
          </a:p>
        </p:txBody>
      </p:sp>
      <p:sp>
        <p:nvSpPr>
          <p:cNvPr id="12" name="TextBox 11">
            <a:extLst>
              <a:ext uri="{FF2B5EF4-FFF2-40B4-BE49-F238E27FC236}">
                <a16:creationId xmlns:a16="http://schemas.microsoft.com/office/drawing/2014/main" id="{BFDAB610-3BD6-D5E5-5F30-E43AACE00BB7}"/>
              </a:ext>
            </a:extLst>
          </p:cNvPr>
          <p:cNvSpPr txBox="1"/>
          <p:nvPr/>
        </p:nvSpPr>
        <p:spPr>
          <a:xfrm>
            <a:off x="206828" y="5002652"/>
            <a:ext cx="6402318" cy="1684115"/>
          </a:xfrm>
          <a:prstGeom prst="rect">
            <a:avLst/>
          </a:prstGeom>
          <a:noFill/>
        </p:spPr>
        <p:txBody>
          <a:bodyPr wrap="square">
            <a:spAutoFit/>
          </a:bodyPr>
          <a:lstStyle/>
          <a:p>
            <a:pPr algn="l">
              <a:lnSpc>
                <a:spcPct val="150000"/>
              </a:lnSpc>
            </a:pPr>
            <a:r>
              <a:rPr lang="en-GB" sz="2400" dirty="0">
                <a:solidFill>
                  <a:srgbClr val="0A0A0A"/>
                </a:solidFill>
                <a:latin typeface="Century Gothic" panose="020B0502020202020204" pitchFamily="34" charset="0"/>
                <a:cs typeface="Bai Jamjuree" pitchFamily="2" charset="-34"/>
              </a:rPr>
              <a:t>Transfer of information between the cerebral hemispheres occurs through the </a:t>
            </a:r>
            <a:r>
              <a:rPr lang="en-GB" sz="2400" b="1" dirty="0">
                <a:solidFill>
                  <a:srgbClr val="0A0A0A"/>
                </a:solidFill>
                <a:latin typeface="Century Gothic" panose="020B0502020202020204" pitchFamily="34" charset="0"/>
                <a:cs typeface="Bai Jamjuree" pitchFamily="2" charset="-34"/>
              </a:rPr>
              <a:t>corpus</a:t>
            </a:r>
            <a:r>
              <a:rPr lang="en-GB" sz="2400" dirty="0">
                <a:solidFill>
                  <a:srgbClr val="0A0A0A"/>
                </a:solidFill>
                <a:latin typeface="Century Gothic" panose="020B0502020202020204" pitchFamily="34" charset="0"/>
                <a:cs typeface="Bai Jamjuree" pitchFamily="2" charset="-34"/>
              </a:rPr>
              <a:t> </a:t>
            </a:r>
            <a:r>
              <a:rPr lang="en-GB" sz="2400" b="1" dirty="0">
                <a:solidFill>
                  <a:srgbClr val="0A0A0A"/>
                </a:solidFill>
                <a:latin typeface="Century Gothic" panose="020B0502020202020204" pitchFamily="34" charset="0"/>
                <a:cs typeface="Bai Jamjuree" pitchFamily="2" charset="-34"/>
              </a:rPr>
              <a:t>callosum</a:t>
            </a:r>
            <a:r>
              <a:rPr lang="en-GB" sz="2400" dirty="0">
                <a:solidFill>
                  <a:srgbClr val="0A0A0A"/>
                </a:solidFill>
                <a:latin typeface="Century Gothic" panose="020B0502020202020204" pitchFamily="34" charset="0"/>
                <a:cs typeface="Bai Jamjuree" pitchFamily="2" charset="-34"/>
              </a:rPr>
              <a:t>.</a:t>
            </a:r>
            <a:endParaRPr lang="en-GB" sz="2400" i="0" u="none" strike="noStrike" dirty="0">
              <a:solidFill>
                <a:srgbClr val="0A0A0A"/>
              </a:solidFill>
              <a:effectLst/>
              <a:latin typeface="Century Gothic" panose="020B0502020202020204" pitchFamily="34" charset="0"/>
              <a:cs typeface="Bai Jamjuree" pitchFamily="2" charset="-34"/>
            </a:endParaRPr>
          </a:p>
        </p:txBody>
      </p:sp>
      <p:pic>
        <p:nvPicPr>
          <p:cNvPr id="13" name="Picture 12" descr="Corpus callosum - Queensland Brain Institute - University of Queensland">
            <a:extLst>
              <a:ext uri="{FF2B5EF4-FFF2-40B4-BE49-F238E27FC236}">
                <a16:creationId xmlns:a16="http://schemas.microsoft.com/office/drawing/2014/main" id="{CE99C2CF-8E9E-95E2-DFE8-2508B8705E8D}"/>
              </a:ext>
            </a:extLst>
          </p:cNvPr>
          <p:cNvPicPr>
            <a:picLocks noChangeAspect="1"/>
          </p:cNvPicPr>
          <p:nvPr/>
        </p:nvPicPr>
        <p:blipFill>
          <a:blip r:embed="rId2"/>
          <a:srcRect l="54747" t="-2168"/>
          <a:stretch>
            <a:fillRect/>
          </a:stretch>
        </p:blipFill>
        <p:spPr>
          <a:xfrm>
            <a:off x="8669438" y="370957"/>
            <a:ext cx="3522562" cy="4513273"/>
          </a:xfrm>
          <a:prstGeom prst="rect">
            <a:avLst/>
          </a:prstGeom>
        </p:spPr>
      </p:pic>
      <p:pic>
        <p:nvPicPr>
          <p:cNvPr id="15" name="Picture 14" descr="Corpus callosum - Queensland Brain Institute - University of Queensland">
            <a:extLst>
              <a:ext uri="{FF2B5EF4-FFF2-40B4-BE49-F238E27FC236}">
                <a16:creationId xmlns:a16="http://schemas.microsoft.com/office/drawing/2014/main" id="{161D0F6A-9AF1-FCF2-A673-D2AE2CBEDC1E}"/>
              </a:ext>
            </a:extLst>
          </p:cNvPr>
          <p:cNvPicPr>
            <a:picLocks noChangeAspect="1"/>
          </p:cNvPicPr>
          <p:nvPr/>
        </p:nvPicPr>
        <p:blipFill>
          <a:blip r:embed="rId2"/>
          <a:srcRect t="1882" r="43379"/>
          <a:stretch>
            <a:fillRect/>
          </a:stretch>
        </p:blipFill>
        <p:spPr>
          <a:xfrm>
            <a:off x="5957104" y="3163803"/>
            <a:ext cx="4201265" cy="4131604"/>
          </a:xfrm>
          <a:prstGeom prst="rect">
            <a:avLst/>
          </a:prstGeom>
        </p:spPr>
      </p:pic>
    </p:spTree>
    <p:extLst>
      <p:ext uri="{BB962C8B-B14F-4D97-AF65-F5344CB8AC3E}">
        <p14:creationId xmlns:p14="http://schemas.microsoft.com/office/powerpoint/2010/main" val="161985889"/>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DA81E350-4242-2CA6-1242-7BC944D78F07}"/>
              </a:ext>
            </a:extLst>
          </p:cNvPr>
          <p:cNvSpPr txBox="1"/>
          <p:nvPr/>
        </p:nvSpPr>
        <p:spPr>
          <a:xfrm>
            <a:off x="139415" y="778888"/>
            <a:ext cx="11973561" cy="5412187"/>
          </a:xfrm>
          <a:prstGeom prst="rect">
            <a:avLst/>
          </a:prstGeom>
          <a:noFill/>
        </p:spPr>
        <p:txBody>
          <a:bodyPr wrap="square">
            <a:spAutoFit/>
          </a:bodyPr>
          <a:lstStyle/>
          <a:p>
            <a:r>
              <a:rPr lang="en-US" sz="3200" dirty="0">
                <a:latin typeface="Bai Jamjuree" pitchFamily="2" charset="-34"/>
                <a:cs typeface="Bai Jamjuree" pitchFamily="2" charset="-34"/>
              </a:rPr>
              <a:t>3.2 The Cerebral Cortex</a:t>
            </a:r>
          </a:p>
          <a:p>
            <a:pPr>
              <a:lnSpc>
                <a:spcPct val="200000"/>
              </a:lnSpc>
            </a:pPr>
            <a:r>
              <a:rPr lang="en-GB" sz="2000" dirty="0">
                <a:latin typeface="Century Gothic" panose="020B0502020202020204" pitchFamily="34" charset="0"/>
              </a:rPr>
              <a:t>The cerebral cortex is the centre of </a:t>
            </a:r>
            <a:r>
              <a:rPr lang="en-GB" sz="2000" b="1" dirty="0">
                <a:latin typeface="Century Gothic" panose="020B0502020202020204" pitchFamily="34" charset="0"/>
              </a:rPr>
              <a:t>conscious</a:t>
            </a:r>
            <a:r>
              <a:rPr lang="en-GB" sz="2000" dirty="0">
                <a:latin typeface="Century Gothic" panose="020B0502020202020204" pitchFamily="34" charset="0"/>
              </a:rPr>
              <a:t> </a:t>
            </a:r>
            <a:r>
              <a:rPr lang="en-GB" sz="2000" b="1" dirty="0">
                <a:latin typeface="Century Gothic" panose="020B0502020202020204" pitchFamily="34" charset="0"/>
              </a:rPr>
              <a:t>thought</a:t>
            </a:r>
            <a:r>
              <a:rPr lang="en-GB" sz="2000" dirty="0">
                <a:latin typeface="Century Gothic" panose="020B0502020202020204" pitchFamily="34" charset="0"/>
              </a:rPr>
              <a:t>. It also recalls memories and alters behaviour in the light of experience. There is </a:t>
            </a:r>
            <a:r>
              <a:rPr lang="en-GB" sz="2000" b="1" dirty="0">
                <a:latin typeface="Century Gothic" panose="020B0502020202020204" pitchFamily="34" charset="0"/>
              </a:rPr>
              <a:t>localisation</a:t>
            </a:r>
            <a:r>
              <a:rPr lang="en-GB" sz="2000" dirty="0">
                <a:latin typeface="Century Gothic" panose="020B0502020202020204" pitchFamily="34" charset="0"/>
              </a:rPr>
              <a:t> of brain functions in the cerebral cortex. It contains sensory areas, motor areas and association areas. There are association areas involved in </a:t>
            </a:r>
            <a:r>
              <a:rPr lang="en-GB" sz="2000" b="1" dirty="0">
                <a:latin typeface="Century Gothic" panose="020B0502020202020204" pitchFamily="34" charset="0"/>
              </a:rPr>
              <a:t>language</a:t>
            </a:r>
            <a:r>
              <a:rPr lang="en-GB" sz="2000" dirty="0">
                <a:latin typeface="Century Gothic" panose="020B0502020202020204" pitchFamily="34" charset="0"/>
              </a:rPr>
              <a:t> </a:t>
            </a:r>
            <a:r>
              <a:rPr lang="en-GB" sz="2000" b="1" dirty="0">
                <a:latin typeface="Century Gothic" panose="020B0502020202020204" pitchFamily="34" charset="0"/>
              </a:rPr>
              <a:t>processing</a:t>
            </a:r>
            <a:r>
              <a:rPr lang="en-GB" sz="2000" dirty="0">
                <a:latin typeface="Century Gothic" panose="020B0502020202020204" pitchFamily="34" charset="0"/>
              </a:rPr>
              <a:t>, </a:t>
            </a:r>
            <a:r>
              <a:rPr lang="en-GB" sz="2000" b="1" dirty="0">
                <a:latin typeface="Century Gothic" panose="020B0502020202020204" pitchFamily="34" charset="0"/>
              </a:rPr>
              <a:t>personality</a:t>
            </a:r>
            <a:r>
              <a:rPr lang="en-GB" sz="2000" dirty="0">
                <a:latin typeface="Century Gothic" panose="020B0502020202020204" pitchFamily="34" charset="0"/>
              </a:rPr>
              <a:t>, </a:t>
            </a:r>
            <a:r>
              <a:rPr lang="en-GB" sz="2000" b="1" dirty="0">
                <a:latin typeface="Century Gothic" panose="020B0502020202020204" pitchFamily="34" charset="0"/>
              </a:rPr>
              <a:t>imagination</a:t>
            </a:r>
            <a:r>
              <a:rPr lang="en-GB" sz="2000" dirty="0">
                <a:latin typeface="Century Gothic" panose="020B0502020202020204" pitchFamily="34" charset="0"/>
              </a:rPr>
              <a:t> and </a:t>
            </a:r>
            <a:r>
              <a:rPr lang="en-GB" sz="2000" b="1" dirty="0">
                <a:latin typeface="Century Gothic" panose="020B0502020202020204" pitchFamily="34" charset="0"/>
              </a:rPr>
              <a:t>intelligence</a:t>
            </a:r>
            <a:r>
              <a:rPr lang="en-GB" sz="2000" dirty="0">
                <a:latin typeface="Century Gothic" panose="020B0502020202020204" pitchFamily="34" charset="0"/>
              </a:rPr>
              <a:t>. Information from one side of the body is processed in the opposite side of the cerebrum. The left cerebral hemisphere deals with information from the right visual field and controls the right side of the body and vice versa. Transfer of information between the cerebral hemispheres occurs through the </a:t>
            </a:r>
            <a:r>
              <a:rPr lang="en-GB" sz="2000" b="1" dirty="0">
                <a:latin typeface="Century Gothic" panose="020B0502020202020204" pitchFamily="34" charset="0"/>
              </a:rPr>
              <a:t>corpus</a:t>
            </a:r>
            <a:r>
              <a:rPr lang="en-GB" sz="2000" dirty="0">
                <a:latin typeface="Century Gothic" panose="020B0502020202020204" pitchFamily="34" charset="0"/>
              </a:rPr>
              <a:t> </a:t>
            </a:r>
            <a:r>
              <a:rPr lang="en-GB" sz="2000" b="1" dirty="0">
                <a:latin typeface="Century Gothic" panose="020B0502020202020204" pitchFamily="34" charset="0"/>
              </a:rPr>
              <a:t>callosum</a:t>
            </a:r>
            <a:r>
              <a:rPr lang="en-GB" sz="2000" dirty="0">
                <a:latin typeface="Century Gothic" panose="020B0502020202020204" pitchFamily="34" charset="0"/>
              </a:rPr>
              <a:t>. </a:t>
            </a:r>
            <a:endParaRPr lang="en-GB" sz="2000" dirty="0">
              <a:solidFill>
                <a:srgbClr val="000000"/>
              </a:solidFill>
              <a:effectLst/>
              <a:latin typeface="Century Gothic" panose="020B0502020202020204" pitchFamily="34" charset="0"/>
            </a:endParaRPr>
          </a:p>
        </p:txBody>
      </p:sp>
      <p:sp>
        <p:nvSpPr>
          <p:cNvPr id="3" name="Rectangle 2">
            <a:extLst>
              <a:ext uri="{FF2B5EF4-FFF2-40B4-BE49-F238E27FC236}">
                <a16:creationId xmlns:a16="http://schemas.microsoft.com/office/drawing/2014/main" id="{CC9A3E90-9E9B-D6F2-AED7-F9E0A52918B1}"/>
              </a:ext>
            </a:extLst>
          </p:cNvPr>
          <p:cNvSpPr/>
          <p:nvPr/>
        </p:nvSpPr>
        <p:spPr>
          <a:xfrm>
            <a:off x="0" y="143888"/>
            <a:ext cx="12192000" cy="523240"/>
          </a:xfrm>
          <a:prstGeom prst="rect">
            <a:avLst/>
          </a:prstGeom>
          <a:solidFill>
            <a:schemeClr val="accent5">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800" b="1" dirty="0">
                <a:solidFill>
                  <a:srgbClr val="002060"/>
                </a:solidFill>
                <a:latin typeface="Bai Jamjuree" pitchFamily="2" charset="-34"/>
                <a:cs typeface="Bai Jamjuree" pitchFamily="2" charset="-34"/>
              </a:rPr>
              <a:t>C O U R S E   S P E C   N O T E S</a:t>
            </a:r>
          </a:p>
        </p:txBody>
      </p:sp>
      <p:pic>
        <p:nvPicPr>
          <p:cNvPr id="5" name="Graphic 4" descr="Pencil outline">
            <a:extLst>
              <a:ext uri="{FF2B5EF4-FFF2-40B4-BE49-F238E27FC236}">
                <a16:creationId xmlns:a16="http://schemas.microsoft.com/office/drawing/2014/main" id="{5C5CBC36-BF02-605A-7D81-E53C3CC03751}"/>
              </a:ext>
            </a:extLst>
          </p:cNvPr>
          <p:cNvPicPr>
            <a:picLocks noChangeAspect="1"/>
          </p:cNvPicPr>
          <p:nvPr/>
        </p:nvPicPr>
        <p:blipFill>
          <a:blip>
            <a:extLst>
              <a:ext uri="{96DAC541-7B7A-43D3-8B79-37D633B846F1}">
                <asvg:svgBlip xmlns:asvg="http://schemas.microsoft.com/office/drawing/2016/SVG/main" r:embed="rId3"/>
              </a:ext>
            </a:extLst>
          </a:blip>
          <a:stretch>
            <a:fillRect/>
          </a:stretch>
        </p:blipFill>
        <p:spPr>
          <a:xfrm>
            <a:off x="10842975" y="-40062"/>
            <a:ext cx="1270001" cy="1270001"/>
          </a:xfrm>
          <a:prstGeom prst="rect">
            <a:avLst/>
          </a:prstGeom>
        </p:spPr>
      </p:pic>
    </p:spTree>
    <p:extLst>
      <p:ext uri="{BB962C8B-B14F-4D97-AF65-F5344CB8AC3E}">
        <p14:creationId xmlns:p14="http://schemas.microsoft.com/office/powerpoint/2010/main" val="3090865213"/>
      </p:ext>
    </p:extLst>
  </p:cSld>
  <p:clrMapOvr>
    <a:masterClrMapping/>
  </p:clrMapOvr>
</p:sld>
</file>

<file path=ppt/theme/theme1.xml><?xml version="1.0" encoding="utf-8"?>
<a:theme xmlns:a="http://schemas.openxmlformats.org/drawingml/2006/main" name="Office Theme">
  <a:themeElements>
    <a:clrScheme name="Green Yellow">
      <a:dk1>
        <a:sysClr val="windowText" lastClr="000000"/>
      </a:dk1>
      <a:lt1>
        <a:sysClr val="window" lastClr="FFFFFF"/>
      </a:lt1>
      <a:dk2>
        <a:srgbClr val="455F51"/>
      </a:dk2>
      <a:lt2>
        <a:srgbClr val="E2DFCC"/>
      </a:lt2>
      <a:accent1>
        <a:srgbClr val="99CB38"/>
      </a:accent1>
      <a:accent2>
        <a:srgbClr val="63A537"/>
      </a:accent2>
      <a:accent3>
        <a:srgbClr val="37A76F"/>
      </a:accent3>
      <a:accent4>
        <a:srgbClr val="44C1A3"/>
      </a:accent4>
      <a:accent5>
        <a:srgbClr val="4EB3CF"/>
      </a:accent5>
      <a:accent6>
        <a:srgbClr val="51C3F9"/>
      </a:accent6>
      <a:hlink>
        <a:srgbClr val="EE7B08"/>
      </a:hlink>
      <a:folHlink>
        <a:srgbClr val="977B2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docProps/app.xml><?xml version="1.0" encoding="utf-8"?>
<Properties xmlns="http://schemas.openxmlformats.org/officeDocument/2006/extended-properties" xmlns:vt="http://schemas.openxmlformats.org/officeDocument/2006/docPropsVTypes">
  <TotalTime>56</TotalTime>
  <Words>420</Words>
  <Application>Microsoft Macintosh PowerPoint</Application>
  <PresentationFormat>Widescreen</PresentationFormat>
  <Paragraphs>28</Paragraphs>
  <Slides>6</Slides>
  <Notes>1</Notes>
  <HiddenSlides>0</HiddenSlides>
  <MMClips>0</MMClips>
  <ScaleCrop>false</ScaleCrop>
  <HeadingPairs>
    <vt:vector size="6" baseType="variant">
      <vt:variant>
        <vt:lpstr>Fonts Used</vt:lpstr>
      </vt:variant>
      <vt:variant>
        <vt:i4>5</vt:i4>
      </vt:variant>
      <vt:variant>
        <vt:lpstr>Theme</vt:lpstr>
      </vt:variant>
      <vt:variant>
        <vt:i4>1</vt:i4>
      </vt:variant>
      <vt:variant>
        <vt:lpstr>Slide Titles</vt:lpstr>
      </vt:variant>
      <vt:variant>
        <vt:i4>6</vt:i4>
      </vt:variant>
    </vt:vector>
  </HeadingPairs>
  <TitlesOfParts>
    <vt:vector size="12" baseType="lpstr">
      <vt:lpstr>Aptos</vt:lpstr>
      <vt:lpstr>Aptos Display</vt:lpstr>
      <vt:lpstr>Arial</vt:lpstr>
      <vt:lpstr>Bai Jamjuree</vt:lpstr>
      <vt:lpstr>Century Gothic</vt:lpstr>
      <vt:lpstr>Office Theme</vt:lpstr>
      <vt:lpstr>Higher Human Biology</vt:lpstr>
      <vt:lpstr>PowerPoint Presentation</vt:lpstr>
      <vt:lpstr>PowerPoint Presentation</vt:lpstr>
      <vt:lpstr>PowerPoint Presentation</vt:lpstr>
      <vt:lpstr>PowerPoint Presentation</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Kirsty McBride</dc:creator>
  <cp:lastModifiedBy>Kirsty McBride</cp:lastModifiedBy>
  <cp:revision>1</cp:revision>
  <dcterms:created xsi:type="dcterms:W3CDTF">2026-06-07T15:00:23Z</dcterms:created>
  <dcterms:modified xsi:type="dcterms:W3CDTF">2026-06-07T15:56:27Z</dcterms:modified>
</cp:coreProperties>
</file>