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0" r:id="rId3"/>
    <p:sldId id="257" r:id="rId4"/>
    <p:sldId id="258" r:id="rId5"/>
    <p:sldId id="259" r:id="rId6"/>
    <p:sldId id="261" r:id="rId7"/>
    <p:sldId id="267" r:id="rId8"/>
    <p:sldId id="262" r:id="rId9"/>
    <p:sldId id="269" r:id="rId10"/>
    <p:sldId id="263" r:id="rId11"/>
    <p:sldId id="270" r:id="rId12"/>
    <p:sldId id="264" r:id="rId13"/>
    <p:sldId id="271" r:id="rId14"/>
    <p:sldId id="268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5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470D3E-8BC0-4CAB-B6F1-626E80BF8089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7CB7FE-DF58-44D7-B9D2-44EEBE30FE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435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Biodiversity- David </a:t>
            </a:r>
            <a:r>
              <a:rPr lang="en-GB" dirty="0" err="1"/>
              <a:t>Attenbourgh</a:t>
            </a:r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7CB7FE-DF58-44D7-B9D2-44EEBE30FEE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3469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19/06/2023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GlWNuzrqe7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nbn.org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3</a:t>
            </a:r>
          </a:p>
          <a:p>
            <a:r>
              <a:rPr lang="en-GB" dirty="0"/>
              <a:t>KA 7 – Components of Biodiversity</a:t>
            </a:r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505863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Describe the term “biodiversity”</a:t>
            </a:r>
          </a:p>
        </p:txBody>
      </p:sp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By the end of this topic I will be able to:</a:t>
            </a:r>
          </a:p>
          <a:p>
            <a:r>
              <a:rPr lang="en-GB" dirty="0"/>
              <a:t>List the three measurable components of biodiversity </a:t>
            </a:r>
          </a:p>
          <a:p>
            <a:r>
              <a:rPr lang="en-GB" dirty="0"/>
              <a:t>Explain why each component is important</a:t>
            </a:r>
          </a:p>
        </p:txBody>
      </p:sp>
    </p:spTree>
    <p:extLst>
      <p:ext uri="{BB962C8B-B14F-4D97-AF65-F5344CB8AC3E}">
        <p14:creationId xmlns:p14="http://schemas.microsoft.com/office/powerpoint/2010/main" val="275930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Explain what is meant by genetic diversity, species diversity and ecosystem diversity </a:t>
            </a:r>
          </a:p>
          <a:p>
            <a:r>
              <a:rPr lang="en-GB" dirty="0"/>
              <a:t>Gives reasons as to why each of these are important </a:t>
            </a:r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Biodiversity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 </a:t>
            </a:r>
            <a:r>
              <a:rPr lang="en-GB" u="sng" dirty="0"/>
              <a:t>total variation that exists among all living things on Earth </a:t>
            </a:r>
            <a:r>
              <a:rPr lang="en-GB" dirty="0"/>
              <a:t>(total number complexity of structure and genetic variation)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149080"/>
            <a:ext cx="3544333" cy="2161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49080"/>
            <a:ext cx="3276415" cy="2180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3632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Biodiversity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hlinkClick r:id="rId3"/>
              </a:rPr>
              <a:t>https://www.youtube.com/watch?v=GlWNuzrqe7U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2184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Genetic Diversity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3538736" cy="4525963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The </a:t>
            </a:r>
            <a:r>
              <a:rPr lang="en-GB" u="sng" dirty="0"/>
              <a:t>number and frequency</a:t>
            </a:r>
            <a:r>
              <a:rPr lang="en-GB" dirty="0"/>
              <a:t> of all the alleles within a population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1682583"/>
            <a:ext cx="4606275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6421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Genetic Diversity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If one population is wiped out or dies out then the species may have lost some of its genetic diversity, this may </a:t>
            </a:r>
            <a:r>
              <a:rPr lang="en-GB" u="sng" dirty="0"/>
              <a:t>limit the ability of the species to adapt to changing environments.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9626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Species Diversity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4724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 </a:t>
            </a:r>
            <a:r>
              <a:rPr lang="en-GB" u="sng" dirty="0"/>
              <a:t>number of different species </a:t>
            </a:r>
            <a:r>
              <a:rPr lang="en-GB" dirty="0"/>
              <a:t>in an ecosystem (</a:t>
            </a:r>
            <a:r>
              <a:rPr lang="en-GB" u="sng" dirty="0"/>
              <a:t>the species richness</a:t>
            </a:r>
            <a:r>
              <a:rPr lang="en-GB" dirty="0"/>
              <a:t>) and the </a:t>
            </a:r>
            <a:r>
              <a:rPr lang="en-GB" u="sng" dirty="0"/>
              <a:t>proportion of each species </a:t>
            </a:r>
            <a:r>
              <a:rPr lang="en-GB" dirty="0"/>
              <a:t>in the ecosystem (</a:t>
            </a:r>
            <a:r>
              <a:rPr lang="en-GB" u="sng" dirty="0"/>
              <a:t>the relative abundance</a:t>
            </a:r>
            <a:r>
              <a:rPr lang="en-GB" dirty="0"/>
              <a:t>)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77072"/>
            <a:ext cx="8115730" cy="2174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57702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Species Diversity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 community with a dominant species has a lower species diversity than one with the same species richness but no particularly dominant species </a:t>
            </a:r>
          </a:p>
        </p:txBody>
      </p:sp>
    </p:spTree>
    <p:extLst>
      <p:ext uri="{BB962C8B-B14F-4D97-AF65-F5344CB8AC3E}">
        <p14:creationId xmlns:p14="http://schemas.microsoft.com/office/powerpoint/2010/main" val="14357261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Ecosystem Diversity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The </a:t>
            </a:r>
            <a:r>
              <a:rPr lang="en-GB" u="sng" dirty="0"/>
              <a:t>number of distinct ecosystems in a defined area</a:t>
            </a:r>
            <a:r>
              <a:rPr lang="en-GB" dirty="0"/>
              <a:t>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48"/>
          <a:stretch/>
        </p:blipFill>
        <p:spPr bwMode="auto">
          <a:xfrm>
            <a:off x="2170406" y="3501008"/>
            <a:ext cx="5012092" cy="2611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32709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Ecosystem Diversity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Biogeography is the study of the geographic distribution of plants, animals, and other forms of life.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It is concerned not only with habitation patterns but also with the factors responsible for variations in distribution</a:t>
            </a:r>
          </a:p>
        </p:txBody>
      </p:sp>
    </p:spTree>
    <p:extLst>
      <p:ext uri="{BB962C8B-B14F-4D97-AF65-F5344CB8AC3E}">
        <p14:creationId xmlns:p14="http://schemas.microsoft.com/office/powerpoint/2010/main" val="29367712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r>
              <a:rPr lang="en-GB" dirty="0"/>
              <a:t>Explain what is meant by genetic diversity, species diversity and ecosystem diversity </a:t>
            </a:r>
          </a:p>
          <a:p>
            <a:r>
              <a:rPr lang="en-GB" dirty="0"/>
              <a:t>Gives reasons as to why each of these are important </a:t>
            </a:r>
          </a:p>
        </p:txBody>
      </p:sp>
    </p:spTree>
    <p:extLst>
      <p:ext uri="{BB962C8B-B14F-4D97-AF65-F5344CB8AC3E}">
        <p14:creationId xmlns:p14="http://schemas.microsoft.com/office/powerpoint/2010/main" val="15144289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Go to the National </a:t>
            </a:r>
            <a:r>
              <a:rPr lang="en-GB" dirty="0" err="1"/>
              <a:t>Biodiveristy</a:t>
            </a:r>
            <a:r>
              <a:rPr lang="en-GB" dirty="0"/>
              <a:t> Network website and look at the data available for your local area. Compare this to somewhere else in the </a:t>
            </a:r>
            <a:r>
              <a:rPr lang="en-GB" dirty="0" err="1"/>
              <a:t>uk</a:t>
            </a:r>
            <a:r>
              <a:rPr lang="en-GB" dirty="0"/>
              <a:t>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hlinkClick r:id="rId2"/>
              </a:rPr>
              <a:t>https://nbn.org.uk/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0398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333</Words>
  <Application>Microsoft Office PowerPoint</Application>
  <PresentationFormat>On-screen Show (4:3)</PresentationFormat>
  <Paragraphs>42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Comic Sans MS</vt:lpstr>
      <vt:lpstr>Office Theme</vt:lpstr>
      <vt:lpstr>Higher Biology </vt:lpstr>
      <vt:lpstr>Course Specification</vt:lpstr>
      <vt:lpstr>Starter</vt:lpstr>
      <vt:lpstr>Learning Intention</vt:lpstr>
      <vt:lpstr>Success Criteria </vt:lpstr>
      <vt:lpstr>Biodiversity </vt:lpstr>
      <vt:lpstr>Biodiversity</vt:lpstr>
      <vt:lpstr>Genetic Diversity</vt:lpstr>
      <vt:lpstr>Genetic Diversity </vt:lpstr>
      <vt:lpstr>Species Diversity </vt:lpstr>
      <vt:lpstr>Species Diversity</vt:lpstr>
      <vt:lpstr>Ecosystem Diversity </vt:lpstr>
      <vt:lpstr>Ecosystem Diversity </vt:lpstr>
      <vt:lpstr>Success Criteria </vt:lpstr>
      <vt:lpstr>Plenary 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</dc:title>
  <dc:creator>GLawson (Hillpark)</dc:creator>
  <cp:lastModifiedBy>MMilmore</cp:lastModifiedBy>
  <cp:revision>15</cp:revision>
  <dcterms:created xsi:type="dcterms:W3CDTF">2021-12-20T09:14:41Z</dcterms:created>
  <dcterms:modified xsi:type="dcterms:W3CDTF">2023-06-19T09:39:43Z</dcterms:modified>
</cp:coreProperties>
</file>