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CD31"/>
    <a:srgbClr val="60BD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90" d="100"/>
          <a:sy n="90" d="100"/>
        </p:scale>
        <p:origin x="3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BBA8-785A-48FA-BC6D-E35ACD9BC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083F2-6AD5-4B81-B857-1BDFAA7EB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488E7-F9CC-4F2B-98D1-FBF9746A7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0426-28D0-4BEA-8BCA-B6D5AC981B92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DCEFD-85E0-46E8-B143-7421F5B5D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34C88-3734-4169-B805-375BC318E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519A-92B1-4E3B-8138-8197052CD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381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C6277-74B4-404A-84AA-FD2A94FB0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0E2526-3F0A-4A1D-BB31-9664F773A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3811C-8A66-4E01-9D8D-BBD18284E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0426-28D0-4BEA-8BCA-B6D5AC981B92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C277A-B25B-42CF-B38E-F9B91D08B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2D4A0-61DB-4324-8AAE-AA515C9F1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519A-92B1-4E3B-8138-8197052CD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00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270788-5838-449F-9D88-385B7A786F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B86D20-81B9-464F-99E7-B42773ABC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CA09B-AD3B-457F-98FE-FBE29077D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0426-28D0-4BEA-8BCA-B6D5AC981B92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0EA15-C706-48DC-9CD5-FA310CE8B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97126-3B75-43EE-ACF7-4589E1C6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519A-92B1-4E3B-8138-8197052CD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23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7CEB1-2F0E-4E35-8DAC-69040AC98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68A39-C459-4B30-A28C-8BDDC07A3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D8455-E0B6-469D-8965-2AA4AF87D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0426-28D0-4BEA-8BCA-B6D5AC981B92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61C57-2A4C-4068-B2D8-80E9C1037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30F5F-9424-4DA4-B110-4BE743EFD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519A-92B1-4E3B-8138-8197052CD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83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6685-BC14-4D7A-9D05-34B7EAAC9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A069F-B187-4EE9-99C1-9B2EC4A89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EA24A-F4B7-472D-AC0E-F9D0223C3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0426-28D0-4BEA-8BCA-B6D5AC981B92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E6C90-E1B0-4276-96B1-3B17ED83B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76B1E-6EAB-4529-AB08-7523B9DD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519A-92B1-4E3B-8138-8197052CD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061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E3F4C-702F-4AB1-BA39-18862E72B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08970-0ECE-44AE-93EA-18FF2E2F3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1CF206-6B6D-4818-8B66-D23EFADDF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E14187-3DC5-4A0F-A2A4-E290C7602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0426-28D0-4BEA-8BCA-B6D5AC981B92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6C84E-8333-41EB-9A56-37915F978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64DB59-AF62-4F96-A3DC-FFEFD868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519A-92B1-4E3B-8138-8197052CD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2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F0F81-ACEA-4DDF-A2AC-2B71DDAA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F9723-9526-4157-AAC8-E00C266AC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E25CB-E15F-4037-B3B2-824FEAB77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0FD52-63A5-4D36-8550-3336A56726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914931-74E9-4EC1-9AFE-FC4E5A5BE7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384FA4-297D-42D3-B467-01D6C687C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0426-28D0-4BEA-8BCA-B6D5AC981B92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BAFA90-492C-44F4-8E63-1EB44DA51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360A86-B17A-48FA-8E96-0B48941BA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519A-92B1-4E3B-8138-8197052CD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60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9AF70-A24F-40C4-B960-05410C004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6488AD-6D97-4597-BB5A-5614676ED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0426-28D0-4BEA-8BCA-B6D5AC981B92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E1D59F-4FFF-4FAC-8AF3-B550E9979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F98250-9082-424C-A146-AE5C6AF40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519A-92B1-4E3B-8138-8197052CD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58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378489-E8EC-4E15-BE97-75369F48F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0426-28D0-4BEA-8BCA-B6D5AC981B92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6EFB58-B771-4E35-A8C4-4080C72D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6CB66-AB59-41F8-B297-4AFFD2C7B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519A-92B1-4E3B-8138-8197052CD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62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458E8-0816-46FE-8797-3F35D77B9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F5DF4-4FE8-4A40-A769-87FA7DF25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587FA-ED37-4B75-9B6A-A95C37994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ED1F9-D777-410A-B49C-99475A865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0426-28D0-4BEA-8BCA-B6D5AC981B92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31EB1-2079-42EF-A80D-275D962B7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43688-5605-4F85-BC0A-0B5DE0EAD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519A-92B1-4E3B-8138-8197052CD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226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4E7B-A231-4D6F-BE3D-C5A90B02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1C089-279D-46AE-AE6E-FB9EF304C4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070440-B52E-494F-BFED-696F2DE57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794D7-DFFE-445E-B9DA-7A248A69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0426-28D0-4BEA-8BCA-B6D5AC981B92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5CA8D-6710-4B6D-A344-6C9E5B90A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70BE84-13C5-4B40-B410-3543150C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519A-92B1-4E3B-8138-8197052CD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27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8F7B76-888D-4019-B09F-0CF6BB5F8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3DF7B-E979-479E-A374-62FB9C23E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249BD-C366-4BDF-A9E5-3A3B5BE69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50426-28D0-4BEA-8BCA-B6D5AC981B92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12CD2-2ACB-4576-9570-F1F7C14B85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D027A-811A-481A-95B1-E701805384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F519A-92B1-4E3B-8138-8197052CD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38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9FCC6C-A845-4E5D-BE3F-EC495A512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7765" y="2714583"/>
            <a:ext cx="3179134" cy="9852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C65381-62B5-4132-A5EA-9616423E9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885" y="5040285"/>
            <a:ext cx="3515037" cy="10313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48B786-A1F6-4C52-B6A8-214E313044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4480" y="509910"/>
            <a:ext cx="2934109" cy="1028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B51B68-49ED-4C36-9DE5-E2279075A7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1064" y="1287260"/>
            <a:ext cx="3915321" cy="933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F8BAFB-AA92-4BC6-933F-E12A7B23B1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5127" y="4446229"/>
            <a:ext cx="4486901" cy="97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90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3AFA-A9FC-427A-9697-AB1254361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11DBC-9B56-4E28-8DFD-9226DB16C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5AC89D-A0F6-4D47-AF79-23A938405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91" y="139240"/>
            <a:ext cx="9516140" cy="65795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F471BD-AAE5-4EC8-ABB0-9C65FD582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508" y="139240"/>
            <a:ext cx="4486901" cy="97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09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05396-4E25-4EA6-9247-FD6A80B2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04AC5-45B0-44A5-B2B9-971B31977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AABCD-763E-414B-89DD-F65C30590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427182" cy="280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35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5B1A3-B3CF-453E-8FC0-F969509E0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9ED51-E561-425F-9B5B-340BEB707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E126B8-B115-4462-B77C-2B3892358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94" y="443114"/>
            <a:ext cx="10315637" cy="4257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ED883C-BBA8-4553-87B1-C0B54A5BC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8176" y="0"/>
            <a:ext cx="2934109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08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C10F7-BC8A-4CD5-BDCD-C7AB4108A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4AD63-5D28-478A-A2CE-E7DAC1053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098EBF-DBE6-4F19-A6B1-2824A1258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22" y="365126"/>
            <a:ext cx="9839605" cy="560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96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6E852-2FCE-4E00-8EA4-5D2AE3AF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C5659-DE94-4A8D-8CE0-23C280436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EC8FA0-526B-4F9A-9B7C-89772E2B6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029" y="940180"/>
            <a:ext cx="4064765" cy="51597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7E039A-A72F-473F-95CA-3F5D1327E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101" y="863128"/>
            <a:ext cx="4164412" cy="51597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8CA1C2-9B64-4E49-942E-C775D671C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07" y="849134"/>
            <a:ext cx="3642163" cy="515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7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B0BB5E1-3EC1-40ED-BD10-195C3528B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7"/>
          <a:stretch/>
        </p:blipFill>
        <p:spPr bwMode="auto">
          <a:xfrm>
            <a:off x="-10633" y="786809"/>
            <a:ext cx="5775986" cy="49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EFEB2A6-0EF0-4ED2-B365-B251BFAE2B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" t="52770" r="196" b="-6103"/>
          <a:stretch/>
        </p:blipFill>
        <p:spPr bwMode="auto">
          <a:xfrm>
            <a:off x="5754720" y="786809"/>
            <a:ext cx="6515212" cy="552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784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9A975-BE99-442C-B822-09EC9F643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B4215-7FB6-4486-8BC8-1141AB8C6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BD5CAB-7CB5-4DD6-AC10-848C2A5AB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87" y="365125"/>
            <a:ext cx="6096425" cy="603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4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0635857-E4C6-464D-8534-7583D8A64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46" y="492613"/>
            <a:ext cx="10409687" cy="6394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59AAF9-C9FE-40AB-810C-C7062FE9A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2866" y="0"/>
            <a:ext cx="3179134" cy="98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11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507ED-A2B3-402D-B482-A511C7769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18012E-663E-435B-9BC4-E17DA611A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31" y="1027906"/>
            <a:ext cx="11312066" cy="413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25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71F09-C2D8-4B41-A170-F4A5EFDB3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770D6-5DE1-4625-B706-9FDFE582E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F31AD1-27CB-49A5-91BC-B903101FB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16" y="570650"/>
            <a:ext cx="10192820" cy="6216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1866FE-0597-4910-8F83-EEE7D1B7E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963" y="0"/>
            <a:ext cx="3515037" cy="103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41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05E94-6C2E-4D9B-8374-ED134822F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BF92-8F1D-42F3-8BB3-A9299365D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8784B3-3B20-499A-926C-21A41F70A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49" y="1322055"/>
            <a:ext cx="10429150" cy="357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07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A1074E-1B5F-4905-84EE-50FC4E9A6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45" y="365125"/>
            <a:ext cx="9077765" cy="63602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994825-3960-4841-BC2D-E19B32CC6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304" y="94326"/>
            <a:ext cx="3915321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83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DE1BE7-6510-43B5-9246-54B381969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81634"/>
            <a:ext cx="10293732" cy="277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6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98589E-4EE5-4959-A838-480BAB7D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05" y="133538"/>
            <a:ext cx="8930528" cy="64173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1023BA-3AB4-4CE1-AEA5-562BDA30A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574" y="110254"/>
            <a:ext cx="3270113" cy="96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3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A0756-B0AD-47EC-8688-515EAD900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3D789-C0D1-4A85-9E39-CA2DB6EEF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8FC00-E7D3-491D-863F-58FF42BAF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78" y="1825626"/>
            <a:ext cx="10693263" cy="290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84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McBride</dc:creator>
  <cp:lastModifiedBy>Kirsty McBride</cp:lastModifiedBy>
  <cp:revision>9</cp:revision>
  <dcterms:created xsi:type="dcterms:W3CDTF">2022-09-27T08:49:38Z</dcterms:created>
  <dcterms:modified xsi:type="dcterms:W3CDTF">2022-09-28T10:06:32Z</dcterms:modified>
</cp:coreProperties>
</file>